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6" r:id="rId4"/>
  </p:sldMasterIdLst>
  <p:notesMasterIdLst>
    <p:notesMasterId r:id="rId19"/>
  </p:notesMasterIdLst>
  <p:sldIdLst>
    <p:sldId id="595" r:id="rId5"/>
    <p:sldId id="256" r:id="rId6"/>
    <p:sldId id="259" r:id="rId7"/>
    <p:sldId id="589" r:id="rId8"/>
    <p:sldId id="592" r:id="rId9"/>
    <p:sldId id="590" r:id="rId10"/>
    <p:sldId id="581" r:id="rId11"/>
    <p:sldId id="593" r:id="rId12"/>
    <p:sldId id="594" r:id="rId13"/>
    <p:sldId id="584" r:id="rId14"/>
    <p:sldId id="585" r:id="rId15"/>
    <p:sldId id="269" r:id="rId16"/>
    <p:sldId id="588" r:id="rId17"/>
    <p:sldId id="587"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lides" id="{82AC7349-2ED2-49E6-B3F5-381DAD43D714}">
          <p14:sldIdLst>
            <p14:sldId id="595"/>
            <p14:sldId id="256"/>
            <p14:sldId id="259"/>
            <p14:sldId id="589"/>
            <p14:sldId id="592"/>
            <p14:sldId id="590"/>
            <p14:sldId id="581"/>
            <p14:sldId id="593"/>
            <p14:sldId id="594"/>
            <p14:sldId id="584"/>
            <p14:sldId id="585"/>
            <p14:sldId id="269"/>
            <p14:sldId id="588"/>
            <p14:sldId id="587"/>
          </p14:sldIdLst>
        </p14:section>
      </p14:sectionLst>
    </p:ext>
    <p:ext uri="{EFAFB233-063F-42B5-8137-9DF3F51BA10A}">
      <p15:sldGuideLst xmlns:p15="http://schemas.microsoft.com/office/powerpoint/2012/main">
        <p15:guide id="1"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530A3D41-256A-D7B7-DC6B-C8AC28C3827D}" name="Laurann Lindsay" initials="LL" userId="S::llindsay@marketbridge.com::f717c615-dc1f-410f-8fe2-37190e1aa2f2" providerId="AD"/>
  <p188:author id="{C267029D-1B09-61E4-8FB1-2C02D195818C}" name="Daniel Rose" initials="DR" userId="S::daniel.rose@westcoastcloud.co.uk::52d37dd8-7927-4ebf-87ca-8dc584f1be2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702573"/>
    <a:srgbClr val="FFF8F3"/>
    <a:srgbClr val="F2D8F3"/>
    <a:srgbClr val="FFFFFF"/>
    <a:srgbClr val="F7F7F7"/>
    <a:srgbClr val="F8F8F3"/>
    <a:srgbClr val="C6C6C6"/>
    <a:srgbClr val="FFF6E1"/>
    <a:srgbClr val="C3E5FF"/>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4"/>
    <p:restoredTop sz="94689"/>
  </p:normalViewPr>
  <p:slideViewPr>
    <p:cSldViewPr snapToGrid="0">
      <p:cViewPr>
        <p:scale>
          <a:sx n="123" d="100"/>
          <a:sy n="123" d="100"/>
        </p:scale>
        <p:origin x="560" y="712"/>
      </p:cViewPr>
      <p:guideLst>
        <p:guide pos="3840"/>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48E224-4EE7-4C13-BF08-39DDE84906D3}" type="datetimeFigureOut">
              <a:rPr lang="en-US" smtClean="0"/>
              <a:t>5/8/26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613C0E-719D-4A4E-8AAD-B588F3A55D26}" type="slidenum">
              <a:rPr lang="en-US" smtClean="0"/>
              <a:t>‹#›</a:t>
            </a:fld>
            <a:endParaRPr lang="en-US"/>
          </a:p>
        </p:txBody>
      </p:sp>
    </p:spTree>
    <p:extLst>
      <p:ext uri="{BB962C8B-B14F-4D97-AF65-F5344CB8AC3E}">
        <p14:creationId xmlns:p14="http://schemas.microsoft.com/office/powerpoint/2010/main" val="4158533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07000"/>
              </a:lnSpc>
              <a:spcBef>
                <a:spcPts val="0"/>
              </a:spcBef>
              <a:spcAft>
                <a:spcPts val="800"/>
              </a:spcAft>
              <a:buFont typeface="Arial" panose="020B0604020202020204" pitchFamily="34" charset="0"/>
              <a:buNone/>
            </a:pPr>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66014" marR="0" lvl="0" indent="0" algn="l" defTabSz="90532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5/8/26 4:13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7379889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613C0E-719D-4A4E-8AAD-B588F3A55D26}"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6189660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613C0E-719D-4A4E-8AAD-B588F3A55D26}"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352910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25.png"/><Relationship Id="rId4" Type="http://schemas.openxmlformats.org/officeDocument/2006/relationships/image" Target="../media/image24.jpeg"/></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61.png"/><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81.png"/><Relationship Id="rId1" Type="http://schemas.openxmlformats.org/officeDocument/2006/relationships/slideMaster" Target="../slideMasters/slideMaster1.xml"/><Relationship Id="rId4" Type="http://schemas.openxmlformats.org/officeDocument/2006/relationships/image" Target="../media/image82.svg"/></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70.jpeg"/><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86.emf"/><Relationship Id="rId2" Type="http://schemas.openxmlformats.org/officeDocument/2006/relationships/image" Target="../media/image85.jpeg"/><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8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25.png"/><Relationship Id="rId4" Type="http://schemas.openxmlformats.org/officeDocument/2006/relationships/image" Target="../media/image24.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Master" Target="../slideMasters/slideMaster1.xml"/><Relationship Id="rId4" Type="http://schemas.openxmlformats.org/officeDocument/2006/relationships/image" Target="../media/image33.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Master" Target="../slideMasters/slideMaster1.xml"/><Relationship Id="rId5" Type="http://schemas.openxmlformats.org/officeDocument/2006/relationships/image" Target="../media/image37.jpeg"/><Relationship Id="rId4" Type="http://schemas.openxmlformats.org/officeDocument/2006/relationships/image" Target="../media/image36.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4" Type="http://schemas.openxmlformats.org/officeDocument/2006/relationships/image" Target="../media/image42.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Master" Target="../slideMasters/slideMaster1.xml"/><Relationship Id="rId5" Type="http://schemas.openxmlformats.org/officeDocument/2006/relationships/image" Target="../media/image46.jpeg"/><Relationship Id="rId4" Type="http://schemas.openxmlformats.org/officeDocument/2006/relationships/image" Target="../media/image45.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Master" Target="../slideMasters/slideMaster1.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Master" Target="../slideMasters/slideMaster1.xml"/><Relationship Id="rId4" Type="http://schemas.openxmlformats.org/officeDocument/2006/relationships/image" Target="../media/image54.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Master" Target="../slideMasters/slideMaster1.xml"/><Relationship Id="rId5" Type="http://schemas.openxmlformats.org/officeDocument/2006/relationships/image" Target="../media/image55.jpeg"/><Relationship Id="rId4" Type="http://schemas.openxmlformats.org/officeDocument/2006/relationships/image" Target="../media/image54.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Master" Target="../slideMasters/slideMaster1.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61.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81.png"/><Relationship Id="rId1" Type="http://schemas.openxmlformats.org/officeDocument/2006/relationships/slideMaster" Target="../slideMasters/slideMaster1.xml"/><Relationship Id="rId4" Type="http://schemas.openxmlformats.org/officeDocument/2006/relationships/image" Target="../media/image82.svg"/></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83.sv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70.jpe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86.emf"/><Relationship Id="rId2" Type="http://schemas.openxmlformats.org/officeDocument/2006/relationships/image" Target="../media/image85.jpeg"/><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4080397" cy="1231106"/>
          </a:xfrm>
          <a:noFill/>
        </p:spPr>
        <p:txBody>
          <a:bodyPr wrap="square" lIns="0" tIns="0" rIns="0" bIns="0" anchor="b" anchorCtr="0">
            <a:spAutoFit/>
          </a:bodyPr>
          <a:lstStyle>
            <a:lvl1pPr>
              <a:defRPr sz="4000" spc="-50" baseline="0">
                <a:solidFill>
                  <a:schemeClr val="tx1"/>
                </a:solidFill>
                <a:latin typeface="+mj-lt"/>
                <a:cs typeface="Segoe Sans Display" pitchFamily="2"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080397"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Sans Display" pitchFamily="2" charset="0"/>
              </a:defRPr>
            </a:lvl1pPr>
          </a:lstStyle>
          <a:p>
            <a:pPr lvl="0"/>
            <a:r>
              <a:rPr lang="en-US"/>
              <a:t>Speaker name or subtitle text</a:t>
            </a:r>
          </a:p>
        </p:txBody>
      </p:sp>
      <p:pic>
        <p:nvPicPr>
          <p:cNvPr id="4" name="Picture 3">
            <a:extLst>
              <a:ext uri="{FF2B5EF4-FFF2-40B4-BE49-F238E27FC236}">
                <a16:creationId xmlns:a16="http://schemas.microsoft.com/office/drawing/2014/main" id="{822ECF58-51AC-AFB6-E762-D9C916DBD65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1500" y="581978"/>
            <a:ext cx="1001423" cy="310441"/>
          </a:xfrm>
          <a:prstGeom prst="rect">
            <a:avLst/>
          </a:prstGeom>
        </p:spPr>
      </p:pic>
    </p:spTree>
    <p:extLst>
      <p:ext uri="{BB962C8B-B14F-4D97-AF65-F5344CB8AC3E}">
        <p14:creationId xmlns:p14="http://schemas.microsoft.com/office/powerpoint/2010/main" val="30607715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with replaceable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4495800" cy="1231106"/>
          </a:xfrm>
          <a:noFill/>
        </p:spPr>
        <p:txBody>
          <a:bodyPr wrap="square" lIns="0" tIns="0" rIns="0" bIns="0" anchor="b" anchorCtr="0">
            <a:spAutoFit/>
          </a:bodyPr>
          <a:lstStyle>
            <a:lvl1pPr>
              <a:defRPr sz="4000" spc="-50" baseline="0">
                <a:solidFill>
                  <a:schemeClr val="tx1"/>
                </a:solidFill>
                <a:latin typeface="+mj-lt"/>
                <a:cs typeface="Segoe Sans Display" pitchFamily="2" charset="0"/>
              </a:defRPr>
            </a:lvl1pPr>
          </a:lstStyle>
          <a:p>
            <a:r>
              <a:rPr lang="en-US"/>
              <a:t>Event name or </a:t>
            </a:r>
            <a:br>
              <a:rPr lang="en-US"/>
            </a:br>
            <a:r>
              <a:rPr lang="en-US"/>
              <a:t>presentation title </a:t>
            </a:r>
          </a:p>
        </p:txBody>
      </p:sp>
      <p:sp>
        <p:nvSpPr>
          <p:cNvPr id="5" name="Text Placeholder 4"/>
          <p:cNvSpPr>
            <a:spLocks noGrp="1"/>
          </p:cNvSpPr>
          <p:nvPr>
            <p:ph type="body" sz="quarter" idx="12" hasCustomPrompt="1"/>
          </p:nvPr>
        </p:nvSpPr>
        <p:spPr>
          <a:xfrm>
            <a:off x="584200" y="3962400"/>
            <a:ext cx="4495800"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Sans Display" pitchFamily="2" charset="0"/>
              </a:defRPr>
            </a:lvl1pPr>
          </a:lstStyle>
          <a:p>
            <a:pPr lvl="0"/>
            <a:r>
              <a:rPr lang="en-US"/>
              <a:t>Speaker name or subtitle text</a:t>
            </a:r>
          </a:p>
        </p:txBody>
      </p:sp>
      <p:sp>
        <p:nvSpPr>
          <p:cNvPr id="2" name="Picture Placeholder" descr="Picture placeholder">
            <a:extLst>
              <a:ext uri="{FF2B5EF4-FFF2-40B4-BE49-F238E27FC236}">
                <a16:creationId xmlns:a16="http://schemas.microsoft.com/office/drawing/2014/main" id="{9BD5030A-DADA-E973-A194-2BD6C3CE6D48}"/>
              </a:ext>
            </a:extLst>
          </p:cNvPr>
          <p:cNvSpPr>
            <a:spLocks noGrp="1"/>
          </p:cNvSpPr>
          <p:nvPr>
            <p:ph type="pic" sz="quarter" idx="11" hasCustomPrompt="1"/>
          </p:nvPr>
        </p:nvSpPr>
        <p:spPr bwMode="ltGray">
          <a:xfrm>
            <a:off x="5334000" y="0"/>
            <a:ext cx="6858000" cy="6858000"/>
          </a:xfrm>
          <a:prstGeom prst="rect">
            <a:avLst/>
          </a:prstGeom>
          <a:blipFill>
            <a:blip r:embed="rId3" cstate="email">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0" b="1">
                <a:solidFill>
                  <a:schemeClr val="tx2"/>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pic>
        <p:nvPicPr>
          <p:cNvPr id="3" name="Picture 2">
            <a:extLst>
              <a:ext uri="{FF2B5EF4-FFF2-40B4-BE49-F238E27FC236}">
                <a16:creationId xmlns:a16="http://schemas.microsoft.com/office/drawing/2014/main" id="{6D4F835B-F0E1-643A-72B4-192896C9426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71500" y="581978"/>
            <a:ext cx="1001423" cy="310441"/>
          </a:xfrm>
          <a:prstGeom prst="rect">
            <a:avLst/>
          </a:prstGeom>
        </p:spPr>
      </p:pic>
    </p:spTree>
    <p:extLst>
      <p:ext uri="{BB962C8B-B14F-4D97-AF65-F5344CB8AC3E}">
        <p14:creationId xmlns:p14="http://schemas.microsoft.com/office/powerpoint/2010/main" val="444411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3_Section_Gradient_Warm Gray">
    <p:bg>
      <p:bgPr>
        <a:solidFill>
          <a:schemeClr val="bg1"/>
        </a:solidFill>
        <a:effectLst/>
      </p:bgPr>
    </p:bg>
    <p:spTree>
      <p:nvGrpSpPr>
        <p:cNvPr id="1" name=""/>
        <p:cNvGrpSpPr/>
        <p:nvPr/>
      </p:nvGrpSpPr>
      <p:grpSpPr>
        <a:xfrm>
          <a:off x="0" y="0"/>
          <a:ext cx="0" cy="0"/>
          <a:chOff x="0" y="0"/>
          <a:chExt cx="0" cy="0"/>
        </a:xfrm>
      </p:grpSpPr>
      <p:pic>
        <p:nvPicPr>
          <p:cNvPr id="6" name="Picture 5" descr="A close-up of a curved object&#10;&#10;Description automatically generated">
            <a:extLst>
              <a:ext uri="{FF2B5EF4-FFF2-40B4-BE49-F238E27FC236}">
                <a16:creationId xmlns:a16="http://schemas.microsoft.com/office/drawing/2014/main" id="{BC06A425-7693-6E8F-EB7B-6C9814E9168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8586216"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1" i="0" spc="-50" baseline="0">
                <a:solidFill>
                  <a:schemeClr val="tx1"/>
                </a:solidFill>
                <a:latin typeface="+mj-lt"/>
                <a:ea typeface="Amazon Ember Display" panose="020F0603020204020204" pitchFamily="34" charset="0"/>
                <a:cs typeface="Segoe UI Semibold"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
        <p:nvSpPr>
          <p:cNvPr id="4" name="TextBox 3">
            <a:extLst>
              <a:ext uri="{FF2B5EF4-FFF2-40B4-BE49-F238E27FC236}">
                <a16:creationId xmlns:a16="http://schemas.microsoft.com/office/drawing/2014/main" id="{3A27E35A-5B0C-E538-63FF-002E286689CF}"/>
              </a:ext>
            </a:extLst>
          </p:cNvPr>
          <p:cNvSpPr txBox="1"/>
          <p:nvPr userDrawn="1">
            <p:extLst>
              <p:ext uri="{1162E1C5-73C7-4A58-AE30-91384D911F3F}">
                <p184:classification xmlns:p184="http://schemas.microsoft.com/office/powerpoint/2018/4/main" val="ftr"/>
              </p:ext>
            </p:extLst>
          </p:nvPr>
        </p:nvSpPr>
        <p:spPr>
          <a:xfrm>
            <a:off x="63499" y="6593830"/>
            <a:ext cx="5949107" cy="184666"/>
          </a:xfrm>
          <a:prstGeom prst="rect">
            <a:avLst/>
          </a:prstGeom>
        </p:spPr>
        <p:txBody>
          <a:bodyPr horzOverflow="overflow" wrap="square" lIns="0" tIns="0" rIns="0" bIns="0">
            <a:spAutoFit/>
          </a:bodyPr>
          <a:lstStyle/>
          <a:p>
            <a:pPr algn="l"/>
            <a:r>
              <a:rPr lang="en-US" sz="1200" b="1">
                <a:solidFill>
                  <a:schemeClr val="bg1">
                    <a:lumMod val="50000"/>
                  </a:schemeClr>
                </a:solidFill>
                <a:latin typeface="+mj-lt"/>
              </a:rPr>
              <a:t>Classified as Microsoft Confidential – content under embargo until Nov 18, 2025</a:t>
            </a:r>
          </a:p>
        </p:txBody>
      </p:sp>
    </p:spTree>
    <p:extLst>
      <p:ext uri="{BB962C8B-B14F-4D97-AF65-F5344CB8AC3E}">
        <p14:creationId xmlns:p14="http://schemas.microsoft.com/office/powerpoint/2010/main" val="13312221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Title Only w beig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0D2C7A-4F5B-353D-0C06-7346A8207B45}"/>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sp>
        <p:nvSpPr>
          <p:cNvPr id="5" name="Title 4">
            <a:extLst>
              <a:ext uri="{FF2B5EF4-FFF2-40B4-BE49-F238E27FC236}">
                <a16:creationId xmlns:a16="http://schemas.microsoft.com/office/drawing/2014/main" id="{0BCEAD74-397D-0D97-9041-3CFAF98275DD}"/>
              </a:ext>
            </a:extLst>
          </p:cNvPr>
          <p:cNvSpPr>
            <a:spLocks noGrp="1"/>
          </p:cNvSpPr>
          <p:nvPr>
            <p:ph type="title"/>
          </p:nvPr>
        </p:nvSpPr>
        <p:spPr>
          <a:xfrm>
            <a:off x="576072" y="391414"/>
            <a:ext cx="11018520" cy="553998"/>
          </a:xfrm>
        </p:spPr>
        <p:txBody>
          <a:bodyPr/>
          <a:lstStyle>
            <a:lvl1pPr algn="l" defTabSz="932742" rtl="0" eaLnBrk="1" latinLnBrk="0" hangingPunct="1">
              <a:lnSpc>
                <a:spcPct val="100000"/>
              </a:lnSpc>
              <a:spcBef>
                <a:spcPct val="0"/>
              </a:spcBef>
              <a:buNone/>
              <a:defRPr lang="en-US" sz="3600" b="0" kern="1200" cap="none" spc="0" baseline="0" dirty="0">
                <a:ln w="3175">
                  <a:noFill/>
                </a:ln>
                <a:gradFill>
                  <a:gsLst>
                    <a:gs pos="2874">
                      <a:schemeClr val="accent1"/>
                    </a:gs>
                    <a:gs pos="71000">
                      <a:schemeClr val="accent4"/>
                    </a:gs>
                    <a:gs pos="100000">
                      <a:schemeClr val="accent2"/>
                    </a:gs>
                  </a:gsLst>
                  <a:lin ang="0" scaled="1"/>
                </a:gradFill>
                <a:effectLst/>
                <a:latin typeface="+mj-lt"/>
                <a:ea typeface="+mj-ea"/>
                <a:cs typeface="+mj-cs"/>
              </a:defRPr>
            </a:lvl1pPr>
          </a:lstStyle>
          <a:p>
            <a:r>
              <a:rPr lang="en-US"/>
              <a:t>Click to edit Master title style</a:t>
            </a:r>
          </a:p>
        </p:txBody>
      </p:sp>
    </p:spTree>
    <p:extLst>
      <p:ext uri="{BB962C8B-B14F-4D97-AF65-F5344CB8AC3E}">
        <p14:creationId xmlns:p14="http://schemas.microsoft.com/office/powerpoint/2010/main" val="240968791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1_Title Only w beige bg subtitl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D3434CD3-B5AB-D10E-DB6D-E4408EEE1888}"/>
              </a:ext>
            </a:extLst>
          </p:cNvPr>
          <p:cNvGrpSpPr/>
          <p:nvPr userDrawn="1"/>
        </p:nvGrpSpPr>
        <p:grpSpPr>
          <a:xfrm>
            <a:off x="0" y="0"/>
            <a:ext cx="12188952" cy="6858000"/>
            <a:chOff x="0" y="0"/>
            <a:chExt cx="12188952" cy="6858000"/>
          </a:xfrm>
        </p:grpSpPr>
        <p:sp>
          <p:nvSpPr>
            <p:cNvPr id="4" name="Rectangle 3">
              <a:extLst>
                <a:ext uri="{FF2B5EF4-FFF2-40B4-BE49-F238E27FC236}">
                  <a16:creationId xmlns:a16="http://schemas.microsoft.com/office/drawing/2014/main" id="{C58D21BD-6389-8481-3722-9F401AC1ECFB}"/>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pic>
          <p:nvPicPr>
            <p:cNvPr id="5" name="Picture 4" descr="A colorful gradient going from darker blue on the left side to light blue to magenta to orange on the right side">
              <a:extLst>
                <a:ext uri="{FF2B5EF4-FFF2-40B4-BE49-F238E27FC236}">
                  <a16:creationId xmlns:a16="http://schemas.microsoft.com/office/drawing/2014/main" id="{4BB01073-1777-1B14-214B-1FAE054897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724719"/>
              <a:ext cx="12188952" cy="133281"/>
            </a:xfrm>
            <a:prstGeom prst="roundRect">
              <a:avLst>
                <a:gd name="adj" fmla="val 0"/>
              </a:avLst>
            </a:prstGeom>
          </p:spPr>
        </p:pic>
      </p:grpSp>
      <p:sp>
        <p:nvSpPr>
          <p:cNvPr id="2" name="Oval 1">
            <a:extLst>
              <a:ext uri="{FF2B5EF4-FFF2-40B4-BE49-F238E27FC236}">
                <a16:creationId xmlns:a16="http://schemas.microsoft.com/office/drawing/2014/main" id="{1F44C497-32BF-105B-0A3A-CD3D4F824B9E}"/>
              </a:ext>
            </a:extLst>
          </p:cNvPr>
          <p:cNvSpPr/>
          <p:nvPr userDrawn="1"/>
        </p:nvSpPr>
        <p:spPr bwMode="auto">
          <a:xfrm>
            <a:off x="4017818" y="1163782"/>
            <a:ext cx="3722255" cy="2401454"/>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sp>
        <p:nvSpPr>
          <p:cNvPr id="3" name="TextBox 2">
            <a:extLst>
              <a:ext uri="{FF2B5EF4-FFF2-40B4-BE49-F238E27FC236}">
                <a16:creationId xmlns:a16="http://schemas.microsoft.com/office/drawing/2014/main" id="{D76FA118-8300-D7B3-AA66-8F3A78CEC320}"/>
              </a:ext>
            </a:extLst>
          </p:cNvPr>
          <p:cNvSpPr txBox="1"/>
          <p:nvPr userDrawn="1">
            <p:extLst>
              <p:ext uri="{1162E1C5-73C7-4A58-AE30-91384D911F3F}">
                <p184:classification xmlns:p184="http://schemas.microsoft.com/office/powerpoint/2018/4/main" val="ftr"/>
              </p:ext>
            </p:extLst>
          </p:nvPr>
        </p:nvSpPr>
        <p:spPr>
          <a:xfrm>
            <a:off x="77639" y="6475212"/>
            <a:ext cx="7573991" cy="184666"/>
          </a:xfrm>
          <a:prstGeom prst="rect">
            <a:avLst/>
          </a:prstGeom>
        </p:spPr>
        <p:txBody>
          <a:bodyPr horzOverflow="overflow" wrap="square" lIns="0" tIns="0" rIns="0" bIns="0">
            <a:spAutoFit/>
          </a:bodyPr>
          <a:lstStyle/>
          <a:p>
            <a:pPr algn="l"/>
            <a:r>
              <a:rPr lang="en-US" sz="1200" b="0">
                <a:solidFill>
                  <a:schemeClr val="bg1">
                    <a:lumMod val="65000"/>
                  </a:schemeClr>
                </a:solidFill>
                <a:latin typeface="+mj-lt"/>
              </a:rPr>
              <a:t>Classified as Microsoft Confidential - Content under embargo until Nov 18, 2025</a:t>
            </a:r>
          </a:p>
        </p:txBody>
      </p:sp>
    </p:spTree>
    <p:extLst>
      <p:ext uri="{BB962C8B-B14F-4D97-AF65-F5344CB8AC3E}">
        <p14:creationId xmlns:p14="http://schemas.microsoft.com/office/powerpoint/2010/main" val="3945117389"/>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740">
          <p15:clr>
            <a:srgbClr val="5ACBF0"/>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1_Half content on beig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0251FF2-9BAA-90D6-CB54-C5329CC65C30}"/>
              </a:ext>
            </a:extLst>
          </p:cNvPr>
          <p:cNvSpPr/>
          <p:nvPr userDrawn="1"/>
        </p:nvSpPr>
        <p:spPr bwMode="auto">
          <a:xfrm>
            <a:off x="0" y="0"/>
            <a:ext cx="4267200"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pic>
        <p:nvPicPr>
          <p:cNvPr id="6" name="Picture 5" descr="A colorful gradient going from darker blue on the left side to light blue to magenta to orange on the right side">
            <a:extLst>
              <a:ext uri="{FF2B5EF4-FFF2-40B4-BE49-F238E27FC236}">
                <a16:creationId xmlns:a16="http://schemas.microsoft.com/office/drawing/2014/main" id="{3B0115F8-0692-C4F4-4C0A-0A3BCD68357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84666"/>
          </a:xfrm>
          <a:prstGeom prst="roundRect">
            <a:avLst>
              <a:gd name="adj" fmla="val 0"/>
            </a:avLst>
          </a:prstGeom>
        </p:spPr>
      </p:pic>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a:xfrm>
            <a:off x="576073" y="512064"/>
            <a:ext cx="3383468" cy="430887"/>
          </a:xfrm>
        </p:spPr>
        <p:txBody>
          <a:bodyPr/>
          <a:lstStyle/>
          <a:p>
            <a:r>
              <a:rPr lang="en-US"/>
              <a:t>Click to edit Master title style</a:t>
            </a:r>
          </a:p>
        </p:txBody>
      </p:sp>
      <p:sp>
        <p:nvSpPr>
          <p:cNvPr id="4" name="Text Placeholder 4">
            <a:extLst>
              <a:ext uri="{FF2B5EF4-FFF2-40B4-BE49-F238E27FC236}">
                <a16:creationId xmlns:a16="http://schemas.microsoft.com/office/drawing/2014/main" id="{CE607471-1714-DF09-D946-DE3D04781CEF}"/>
              </a:ext>
            </a:extLst>
          </p:cNvPr>
          <p:cNvSpPr>
            <a:spLocks noGrp="1"/>
          </p:cNvSpPr>
          <p:nvPr>
            <p:ph type="body" sz="quarter" idx="11" hasCustomPrompt="1"/>
          </p:nvPr>
        </p:nvSpPr>
        <p:spPr>
          <a:xfrm>
            <a:off x="576073" y="342645"/>
            <a:ext cx="3383468" cy="184666"/>
          </a:xfrm>
          <a:prstGeom prst="rect">
            <a:avLst/>
          </a:prstGeom>
        </p:spPr>
        <p:txBody>
          <a:bodyPr/>
          <a:lstStyle>
            <a:lvl1pPr marL="0" indent="0">
              <a:buNone/>
              <a:defRPr sz="12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add optional eyebrow text</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1" y="2063750"/>
            <a:ext cx="3378200" cy="42052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65275987"/>
      </p:ext>
    </p:extLst>
  </p:cSld>
  <p:clrMapOvr>
    <a:masterClrMapping/>
  </p:clrMapOvr>
  <p:transition>
    <p:fade/>
  </p:transition>
  <p:extLst>
    <p:ext uri="{DCECCB84-F9BA-43D5-87BE-67443E8EF086}">
      <p15:sldGuideLst xmlns:p15="http://schemas.microsoft.com/office/powerpoint/2012/main">
        <p15:guide id="1" orient="horz" pos="312">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2_Half content on beig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0251FF2-9BAA-90D6-CB54-C5329CC65C30}"/>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a:xfrm>
            <a:off x="6589777" y="512064"/>
            <a:ext cx="5152938" cy="430887"/>
          </a:xfrm>
        </p:spPr>
        <p:txBody>
          <a:bodyPr/>
          <a:lstStyle/>
          <a:p>
            <a:r>
              <a:rPr lang="en-US"/>
              <a:t>Click to edit Master title style</a:t>
            </a:r>
          </a:p>
        </p:txBody>
      </p:sp>
      <p:sp>
        <p:nvSpPr>
          <p:cNvPr id="4" name="Text Placeholder 4">
            <a:extLst>
              <a:ext uri="{FF2B5EF4-FFF2-40B4-BE49-F238E27FC236}">
                <a16:creationId xmlns:a16="http://schemas.microsoft.com/office/drawing/2014/main" id="{CE607471-1714-DF09-D946-DE3D04781CEF}"/>
              </a:ext>
            </a:extLst>
          </p:cNvPr>
          <p:cNvSpPr>
            <a:spLocks noGrp="1"/>
          </p:cNvSpPr>
          <p:nvPr>
            <p:ph type="body" sz="quarter" idx="11" hasCustomPrompt="1"/>
          </p:nvPr>
        </p:nvSpPr>
        <p:spPr>
          <a:xfrm>
            <a:off x="6589777" y="342645"/>
            <a:ext cx="5152938" cy="184666"/>
          </a:xfrm>
          <a:prstGeom prst="rect">
            <a:avLst/>
          </a:prstGeom>
        </p:spPr>
        <p:txBody>
          <a:bodyPr/>
          <a:lstStyle>
            <a:lvl1pPr marL="0" indent="0">
              <a:buNone/>
              <a:defRPr sz="12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add optional eyebrow text</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6597904" y="2063750"/>
            <a:ext cx="5144915" cy="42052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descr="A colorful gradient going from darker blue on the left side to light blue to magenta to orange on the right side">
            <a:extLst>
              <a:ext uri="{FF2B5EF4-FFF2-40B4-BE49-F238E27FC236}">
                <a16:creationId xmlns:a16="http://schemas.microsoft.com/office/drawing/2014/main" id="{27DC826C-A7C6-3413-45D9-561B1929748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Tree>
    <p:extLst>
      <p:ext uri="{BB962C8B-B14F-4D97-AF65-F5344CB8AC3E}">
        <p14:creationId xmlns:p14="http://schemas.microsoft.com/office/powerpoint/2010/main" val="1989104593"/>
      </p:ext>
    </p:extLst>
  </p:cSld>
  <p:clrMapOvr>
    <a:masterClrMapping/>
  </p:clrMapOvr>
  <p:transition>
    <p:fade/>
  </p:transition>
  <p:extLst>
    <p:ext uri="{DCECCB84-F9BA-43D5-87BE-67443E8EF086}">
      <p15:sldGuideLst xmlns:p15="http://schemas.microsoft.com/office/powerpoint/2012/main">
        <p15:guide id="1" orient="horz" pos="312">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2_Half content beige and blue gradi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0E45F2B-FBCB-1B84-28EE-496686F1B43B}"/>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0" y="0"/>
            <a:ext cx="12191999" cy="6857999"/>
          </a:xfrm>
          <a:prstGeom prst="rect">
            <a:avLst/>
          </a:prstGeom>
        </p:spPr>
      </p:pic>
      <p:sp>
        <p:nvSpPr>
          <p:cNvPr id="3" name="Rectangle 2">
            <a:extLst>
              <a:ext uri="{FF2B5EF4-FFF2-40B4-BE49-F238E27FC236}">
                <a16:creationId xmlns:a16="http://schemas.microsoft.com/office/drawing/2014/main" id="{40251FF2-9BAA-90D6-CB54-C5329CC65C30}"/>
              </a:ext>
            </a:extLst>
          </p:cNvPr>
          <p:cNvSpPr/>
          <p:nvPr userDrawn="1"/>
        </p:nvSpPr>
        <p:spPr bwMode="auto">
          <a:xfrm>
            <a:off x="0" y="0"/>
            <a:ext cx="4267200"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pic>
        <p:nvPicPr>
          <p:cNvPr id="6" name="Picture 5" descr="A colorful gradient going from darker blue on the left side to light blue to magenta to orange on the right side">
            <a:extLst>
              <a:ext uri="{FF2B5EF4-FFF2-40B4-BE49-F238E27FC236}">
                <a16:creationId xmlns:a16="http://schemas.microsoft.com/office/drawing/2014/main" id="{3B0115F8-0692-C4F4-4C0A-0A3BCD68357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6724719"/>
            <a:ext cx="12188952" cy="133281"/>
          </a:xfrm>
          <a:prstGeom prst="roundRect">
            <a:avLst>
              <a:gd name="adj" fmla="val 0"/>
            </a:avLst>
          </a:prstGeom>
        </p:spPr>
      </p:pic>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a:xfrm>
            <a:off x="576073" y="512064"/>
            <a:ext cx="3383468" cy="430887"/>
          </a:xfrm>
        </p:spPr>
        <p:txBody>
          <a:bodyPr/>
          <a:lstStyle/>
          <a:p>
            <a:r>
              <a:rPr lang="en-US"/>
              <a:t>Click to edit Master title style</a:t>
            </a:r>
          </a:p>
        </p:txBody>
      </p:sp>
      <p:sp>
        <p:nvSpPr>
          <p:cNvPr id="4" name="Text Placeholder 4">
            <a:extLst>
              <a:ext uri="{FF2B5EF4-FFF2-40B4-BE49-F238E27FC236}">
                <a16:creationId xmlns:a16="http://schemas.microsoft.com/office/drawing/2014/main" id="{CE607471-1714-DF09-D946-DE3D04781CEF}"/>
              </a:ext>
            </a:extLst>
          </p:cNvPr>
          <p:cNvSpPr>
            <a:spLocks noGrp="1"/>
          </p:cNvSpPr>
          <p:nvPr>
            <p:ph type="body" sz="quarter" idx="11" hasCustomPrompt="1"/>
          </p:nvPr>
        </p:nvSpPr>
        <p:spPr>
          <a:xfrm>
            <a:off x="576073" y="342645"/>
            <a:ext cx="3383468" cy="184666"/>
          </a:xfrm>
          <a:prstGeom prst="rect">
            <a:avLst/>
          </a:prstGeom>
        </p:spPr>
        <p:txBody>
          <a:bodyPr/>
          <a:lstStyle>
            <a:lvl1pPr marL="0" indent="0">
              <a:buNone/>
              <a:defRPr sz="12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add optional eyebrow text</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1" y="2063750"/>
            <a:ext cx="3378200" cy="42052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01896348"/>
      </p:ext>
    </p:extLst>
  </p:cSld>
  <p:clrMapOvr>
    <a:masterClrMapping/>
  </p:clrMapOvr>
  <p:transition>
    <p:fade/>
  </p:transition>
  <p:extLst>
    <p:ext uri="{DCECCB84-F9BA-43D5-87BE-67443E8EF086}">
      <p15:sldGuideLst xmlns:p15="http://schemas.microsoft.com/office/powerpoint/2012/main">
        <p15:guide id="1" orient="horz" pos="312">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1_Half content beige and blue gradi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0E45F2B-FBCB-1B84-28EE-496686F1B43B}"/>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0" y="0"/>
            <a:ext cx="12191999" cy="6857999"/>
          </a:xfrm>
          <a:prstGeom prst="rect">
            <a:avLst/>
          </a:prstGeom>
        </p:spPr>
      </p:pic>
      <p:sp>
        <p:nvSpPr>
          <p:cNvPr id="3" name="Rectangle 2">
            <a:extLst>
              <a:ext uri="{FF2B5EF4-FFF2-40B4-BE49-F238E27FC236}">
                <a16:creationId xmlns:a16="http://schemas.microsoft.com/office/drawing/2014/main" id="{40251FF2-9BAA-90D6-CB54-C5329CC65C30}"/>
              </a:ext>
            </a:extLst>
          </p:cNvPr>
          <p:cNvSpPr/>
          <p:nvPr userDrawn="1"/>
        </p:nvSpPr>
        <p:spPr bwMode="auto">
          <a:xfrm>
            <a:off x="7924800" y="0"/>
            <a:ext cx="4267200"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pic>
        <p:nvPicPr>
          <p:cNvPr id="6" name="Picture 5" descr="A colorful gradient going from darker blue on the left side to light blue to magenta to orange on the right side">
            <a:extLst>
              <a:ext uri="{FF2B5EF4-FFF2-40B4-BE49-F238E27FC236}">
                <a16:creationId xmlns:a16="http://schemas.microsoft.com/office/drawing/2014/main" id="{3B0115F8-0692-C4F4-4C0A-0A3BCD68357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6724719"/>
            <a:ext cx="12188952" cy="133281"/>
          </a:xfrm>
          <a:prstGeom prst="roundRect">
            <a:avLst>
              <a:gd name="adj" fmla="val 0"/>
            </a:avLst>
          </a:prstGeom>
        </p:spPr>
      </p:pic>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a:xfrm>
            <a:off x="576072" y="512064"/>
            <a:ext cx="7043927" cy="430887"/>
          </a:xfrm>
        </p:spPr>
        <p:txBody>
          <a:bodyPr/>
          <a:lstStyle/>
          <a:p>
            <a:r>
              <a:rPr lang="en-US"/>
              <a:t>Click to edit Master title style</a:t>
            </a:r>
          </a:p>
        </p:txBody>
      </p:sp>
      <p:sp>
        <p:nvSpPr>
          <p:cNvPr id="4" name="Text Placeholder 4">
            <a:extLst>
              <a:ext uri="{FF2B5EF4-FFF2-40B4-BE49-F238E27FC236}">
                <a16:creationId xmlns:a16="http://schemas.microsoft.com/office/drawing/2014/main" id="{CE607471-1714-DF09-D946-DE3D04781CEF}"/>
              </a:ext>
            </a:extLst>
          </p:cNvPr>
          <p:cNvSpPr>
            <a:spLocks noGrp="1"/>
          </p:cNvSpPr>
          <p:nvPr>
            <p:ph type="body" sz="quarter" idx="11" hasCustomPrompt="1"/>
          </p:nvPr>
        </p:nvSpPr>
        <p:spPr>
          <a:xfrm>
            <a:off x="576072" y="342645"/>
            <a:ext cx="7043927" cy="184666"/>
          </a:xfrm>
          <a:prstGeom prst="rect">
            <a:avLst/>
          </a:prstGeom>
        </p:spPr>
        <p:txBody>
          <a:bodyPr/>
          <a:lstStyle>
            <a:lvl1pPr marL="0" indent="0">
              <a:buNone/>
              <a:defRPr sz="12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add optional eyebrow text</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1" y="2063750"/>
            <a:ext cx="3378200" cy="42052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Box 8">
            <a:extLst>
              <a:ext uri="{FF2B5EF4-FFF2-40B4-BE49-F238E27FC236}">
                <a16:creationId xmlns:a16="http://schemas.microsoft.com/office/drawing/2014/main" id="{F59202E9-9335-5956-7D59-A456E170B6E2}"/>
              </a:ext>
            </a:extLst>
          </p:cNvPr>
          <p:cNvSpPr txBox="1"/>
          <p:nvPr userDrawn="1">
            <p:extLst>
              <p:ext uri="{1162E1C5-73C7-4A58-AE30-91384D911F3F}">
                <p184:classification xmlns:p184="http://schemas.microsoft.com/office/powerpoint/2018/4/main" val="ftr"/>
              </p:ext>
            </p:extLst>
          </p:nvPr>
        </p:nvSpPr>
        <p:spPr>
          <a:xfrm>
            <a:off x="145369" y="6570830"/>
            <a:ext cx="5949107" cy="153888"/>
          </a:xfrm>
          <a:prstGeom prst="rect">
            <a:avLst/>
          </a:prstGeom>
        </p:spPr>
        <p:txBody>
          <a:bodyPr horzOverflow="overflow" wrap="square" lIns="0" tIns="0" rIns="0" bIns="0">
            <a:spAutoFit/>
          </a:bodyPr>
          <a:lstStyle/>
          <a:p>
            <a:pPr algn="l"/>
            <a:r>
              <a:rPr lang="en-US" sz="1000" b="1">
                <a:solidFill>
                  <a:schemeClr val="tx2"/>
                </a:solidFill>
                <a:latin typeface="Aptos" panose="020B0004020202020204" pitchFamily="34" charset="0"/>
              </a:rPr>
              <a:t>Classified as Microsoft Confidential – content under embargo until Nov 18, 2025</a:t>
            </a:r>
          </a:p>
        </p:txBody>
      </p:sp>
    </p:spTree>
    <p:extLst>
      <p:ext uri="{BB962C8B-B14F-4D97-AF65-F5344CB8AC3E}">
        <p14:creationId xmlns:p14="http://schemas.microsoft.com/office/powerpoint/2010/main" val="605113120"/>
      </p:ext>
    </p:extLst>
  </p:cSld>
  <p:clrMapOvr>
    <a:masterClrMapping/>
  </p:clrMapOvr>
  <p:transition>
    <p:fade/>
  </p:transition>
  <p:extLst>
    <p:ext uri="{DCECCB84-F9BA-43D5-87BE-67443E8EF086}">
      <p15:sldGuideLst xmlns:p15="http://schemas.microsoft.com/office/powerpoint/2012/main">
        <p15:guide id="1" orient="horz" pos="312">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_Title with 3 column campion role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18939FF-95FE-75CB-F489-D4BC74F1F5E2}"/>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sp>
        <p:nvSpPr>
          <p:cNvPr id="13" name="Rectangle: Rounded Corners 12">
            <a:extLst>
              <a:ext uri="{FF2B5EF4-FFF2-40B4-BE49-F238E27FC236}">
                <a16:creationId xmlns:a16="http://schemas.microsoft.com/office/drawing/2014/main" id="{2DA8776D-5FDE-520C-3728-BC0EF2250115}"/>
              </a:ext>
            </a:extLst>
          </p:cNvPr>
          <p:cNvSpPr/>
          <p:nvPr userDrawn="1"/>
        </p:nvSpPr>
        <p:spPr>
          <a:xfrm>
            <a:off x="534763" y="2204047"/>
            <a:ext cx="3566160" cy="3968147"/>
          </a:xfrm>
          <a:prstGeom prst="roundRect">
            <a:avLst>
              <a:gd name="adj" fmla="val 3435"/>
            </a:avLst>
          </a:prstGeom>
          <a:solidFill>
            <a:schemeClr val="accent3">
              <a:lumMod val="20000"/>
              <a:lumOff val="80000"/>
            </a:schemeClr>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solidFill>
                <a:prstClr val="white"/>
              </a:solidFill>
              <a:latin typeface="Segoe Sans Display" pitchFamily="2" charset="0"/>
            </a:endParaRPr>
          </a:p>
        </p:txBody>
      </p:sp>
      <p:sp>
        <p:nvSpPr>
          <p:cNvPr id="12" name="Rectangle: Rounded Corners 11">
            <a:extLst>
              <a:ext uri="{FF2B5EF4-FFF2-40B4-BE49-F238E27FC236}">
                <a16:creationId xmlns:a16="http://schemas.microsoft.com/office/drawing/2014/main" id="{ACB68627-6F34-E3B1-FFDB-3A2662E90477}"/>
              </a:ext>
            </a:extLst>
          </p:cNvPr>
          <p:cNvSpPr/>
          <p:nvPr userDrawn="1"/>
        </p:nvSpPr>
        <p:spPr>
          <a:xfrm>
            <a:off x="4311396" y="2204047"/>
            <a:ext cx="3566160" cy="3968147"/>
          </a:xfrm>
          <a:prstGeom prst="roundRect">
            <a:avLst>
              <a:gd name="adj" fmla="val 3450"/>
            </a:avLst>
          </a:prstGeom>
          <a:solidFill>
            <a:schemeClr val="bg1">
              <a:alpha val="80000"/>
            </a:schemeClr>
          </a:solidFill>
          <a:ln w="12700">
            <a:solidFill>
              <a:schemeClr val="accent4"/>
            </a:solidFill>
            <a:headEnd type="none" w="med" len="med"/>
            <a:tailEnd type="none" w="med" len="med"/>
          </a:ln>
          <a:effectLst>
            <a:outerShdw blurRad="285750" dist="95250" dir="3180000" algn="ctr" rotWithShape="0">
              <a:srgbClr val="000000">
                <a:alpha val="16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lvl="0" defTabSz="914400">
              <a:lnSpc>
                <a:spcPct val="90000"/>
              </a:lnSpc>
              <a:spcBef>
                <a:spcPts val="600"/>
              </a:spcBef>
              <a:spcAft>
                <a:spcPts val="600"/>
              </a:spcAft>
              <a:buClr>
                <a:srgbClr val="243A5E"/>
              </a:buClr>
              <a:buSzPct val="110000"/>
            </a:pPr>
            <a:endParaRPr lang="en-US" sz="1200">
              <a:solidFill>
                <a:srgbClr val="000000"/>
              </a:solidFill>
              <a:latin typeface="Segoe Sans Display" pitchFamily="2" charset="0"/>
              <a:cs typeface="Segoe Sans Display Semibold" pitchFamily="2" charset="0"/>
            </a:endParaRPr>
          </a:p>
        </p:txBody>
      </p:sp>
      <p:sp>
        <p:nvSpPr>
          <p:cNvPr id="15" name="Rectangle: Rounded Corners 14">
            <a:extLst>
              <a:ext uri="{FF2B5EF4-FFF2-40B4-BE49-F238E27FC236}">
                <a16:creationId xmlns:a16="http://schemas.microsoft.com/office/drawing/2014/main" id="{3BAA2EC5-18B2-B6D1-49E2-46B90C899EE3}"/>
              </a:ext>
            </a:extLst>
          </p:cNvPr>
          <p:cNvSpPr/>
          <p:nvPr userDrawn="1"/>
        </p:nvSpPr>
        <p:spPr>
          <a:xfrm>
            <a:off x="8028432" y="2204048"/>
            <a:ext cx="3566160" cy="3968147"/>
          </a:xfrm>
          <a:prstGeom prst="roundRect">
            <a:avLst>
              <a:gd name="adj" fmla="val 3435"/>
            </a:avLst>
          </a:prstGeom>
          <a:solidFill>
            <a:schemeClr val="accent3">
              <a:lumMod val="20000"/>
              <a:lumOff val="80000"/>
            </a:schemeClr>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solidFill>
                <a:prstClr val="white"/>
              </a:solidFill>
              <a:latin typeface="Segoe Sans Display" pitchFamily="2" charset="0"/>
            </a:endParaRPr>
          </a:p>
        </p:txBody>
      </p:sp>
      <p:pic>
        <p:nvPicPr>
          <p:cNvPr id="6" name="Picture 5" descr="A colorful gradient going from darker blue on the left side to light blue to magenta to orange on the right side">
            <a:extLst>
              <a:ext uri="{FF2B5EF4-FFF2-40B4-BE49-F238E27FC236}">
                <a16:creationId xmlns:a16="http://schemas.microsoft.com/office/drawing/2014/main" id="{CC99E8CB-8095-F5BB-9985-F31C4460798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4" name="Slide Number Placeholder 3">
            <a:extLst>
              <a:ext uri="{FF2B5EF4-FFF2-40B4-BE49-F238E27FC236}">
                <a16:creationId xmlns:a16="http://schemas.microsoft.com/office/drawing/2014/main" id="{D144F165-C793-BB13-9A88-973B296B2F9E}"/>
              </a:ext>
            </a:extLst>
          </p:cNvPr>
          <p:cNvSpPr>
            <a:spLocks noGrp="1"/>
          </p:cNvSpPr>
          <p:nvPr>
            <p:ph type="sldNum" sz="quarter" idx="12"/>
          </p:nvPr>
        </p:nvSpPr>
        <p:spPr>
          <a:xfrm>
            <a:off x="9904413" y="6331904"/>
            <a:ext cx="1734079" cy="246221"/>
          </a:xfrm>
          <a:prstGeom prst="rect">
            <a:avLst/>
          </a:prstGeom>
        </p:spPr>
        <p:txBody>
          <a:bodyPr vert="horz" wrap="square" lIns="0" tIns="45720" rIns="0" bIns="45720" rtlCol="0" anchor="ctr">
            <a:spAutoFit/>
          </a:bodyPr>
          <a:lstStyle>
            <a:defPPr>
              <a:defRPr lang="en-US"/>
            </a:defPPr>
            <a:lvl1pPr marL="0" algn="r" defTabSz="914400" rtl="0" eaLnBrk="1" latinLnBrk="0" hangingPunct="1">
              <a:defRPr sz="1000" kern="1200">
                <a:solidFill>
                  <a:schemeClr val="tx1">
                    <a:lumMod val="50000"/>
                    <a:lumOff val="50000"/>
                  </a:schemeClr>
                </a:solidFill>
                <a:latin typeface="Segoe Sans Display"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C67CA0B0-04EF-433A-8113-67BC344D39D3}" type="slidenum">
              <a:rPr lang="en-US" smtClean="0">
                <a:solidFill>
                  <a:prstClr val="black">
                    <a:lumMod val="50000"/>
                    <a:lumOff val="50000"/>
                  </a:prstClr>
                </a:solidFill>
              </a:rPr>
              <a:pPr>
                <a:defRPr/>
              </a:pPr>
              <a:t>‹#›</a:t>
            </a:fld>
            <a:endParaRPr lang="en-US">
              <a:solidFill>
                <a:prstClr val="black">
                  <a:lumMod val="50000"/>
                  <a:lumOff val="50000"/>
                </a:prstClr>
              </a:solidFill>
            </a:endParaRPr>
          </a:p>
        </p:txBody>
      </p:sp>
      <p:sp>
        <p:nvSpPr>
          <p:cNvPr id="2" name="Title 1">
            <a:extLst>
              <a:ext uri="{FF2B5EF4-FFF2-40B4-BE49-F238E27FC236}">
                <a16:creationId xmlns:a16="http://schemas.microsoft.com/office/drawing/2014/main" id="{21DD7956-443E-F5C1-6303-7AD831D7A0C6}"/>
              </a:ext>
            </a:extLst>
          </p:cNvPr>
          <p:cNvSpPr>
            <a:spLocks noGrp="1"/>
          </p:cNvSpPr>
          <p:nvPr>
            <p:ph type="title"/>
          </p:nvPr>
        </p:nvSpPr>
        <p:spPr>
          <a:xfrm>
            <a:off x="576072" y="512064"/>
            <a:ext cx="11018520" cy="430887"/>
          </a:xfrm>
        </p:spPr>
        <p:txBody>
          <a:bodyPr/>
          <a:lstStyle/>
          <a:p>
            <a:r>
              <a:rPr lang="en-US"/>
              <a:t>Click to edit Master title style</a:t>
            </a:r>
          </a:p>
        </p:txBody>
      </p:sp>
      <p:sp>
        <p:nvSpPr>
          <p:cNvPr id="7" name="Content Placeholder 6">
            <a:extLst>
              <a:ext uri="{FF2B5EF4-FFF2-40B4-BE49-F238E27FC236}">
                <a16:creationId xmlns:a16="http://schemas.microsoft.com/office/drawing/2014/main" id="{82EC56D0-8F4A-7DC2-7ACA-D873C5875A74}"/>
              </a:ext>
            </a:extLst>
          </p:cNvPr>
          <p:cNvSpPr>
            <a:spLocks noGrp="1"/>
          </p:cNvSpPr>
          <p:nvPr>
            <p:ph sz="quarter" idx="13"/>
          </p:nvPr>
        </p:nvSpPr>
        <p:spPr>
          <a:xfrm>
            <a:off x="4311396" y="2204047"/>
            <a:ext cx="3566160" cy="3768489"/>
          </a:xfrm>
          <a:prstGeom prst="rect">
            <a:avLst/>
          </a:prstGeom>
        </p:spPr>
        <p:txBody>
          <a:bodyPr lIns="182880" tIns="182880" rIns="182880" bIns="182880">
            <a:noAutofit/>
          </a:bodyPr>
          <a:lstStyle>
            <a:lvl1pPr>
              <a:defRPr sz="1600"/>
            </a:lvl1pPr>
            <a:lvl2pPr>
              <a:defRPr sz="1200"/>
            </a:lvl2pPr>
            <a:lvl3pPr marL="201168" indent="-201168">
              <a:buFont typeface="Arial" panose="020B0604020202020204" pitchFamily="34" charset="0"/>
              <a:buChar char="•"/>
              <a:defRPr sz="1200"/>
            </a:lvl3pPr>
            <a:lvl4pPr marL="402336" indent="-201168">
              <a:buFont typeface="Arial" panose="020B0604020202020204" pitchFamily="34" charset="0"/>
              <a:buChar char="•"/>
              <a:defRPr sz="1100"/>
            </a:lvl4pPr>
            <a:lvl5pPr marL="603504" indent="-201168">
              <a:spcAft>
                <a:spcPts val="300"/>
              </a:spcAft>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BAD520BF-9D63-2920-37CE-85C32918A2FA}"/>
              </a:ext>
            </a:extLst>
          </p:cNvPr>
          <p:cNvSpPr>
            <a:spLocks noGrp="1"/>
          </p:cNvSpPr>
          <p:nvPr>
            <p:ph sz="quarter" idx="14"/>
          </p:nvPr>
        </p:nvSpPr>
        <p:spPr>
          <a:xfrm>
            <a:off x="8028432" y="2219324"/>
            <a:ext cx="3566160" cy="3768489"/>
          </a:xfrm>
          <a:prstGeom prst="rect">
            <a:avLst/>
          </a:prstGeom>
          <a:noFill/>
          <a:ln w="12700">
            <a:noFill/>
          </a:ln>
          <a:effectLst>
            <a:outerShdw blurRad="285750" dist="95250" dir="3240000" algn="ctr" rotWithShape="0">
              <a:schemeClr val="accent3">
                <a:alpha val="15000"/>
              </a:schemeClr>
            </a:outerShdw>
          </a:effectLst>
        </p:spPr>
        <p:txBody>
          <a:bodyPr lIns="182880" tIns="182880" rIns="182880" bIns="182880" numCol="1">
            <a:noAutofit/>
          </a:bodyPr>
          <a:lstStyle>
            <a:lvl1pPr>
              <a:defRPr sz="1600"/>
            </a:lvl1pPr>
            <a:lvl2pPr>
              <a:defRPr sz="1200"/>
            </a:lvl2pPr>
            <a:lvl3pPr marL="201168" indent="-201168">
              <a:buFont typeface="Arial" panose="020B0604020202020204" pitchFamily="34" charset="0"/>
              <a:buChar char="•"/>
              <a:defRPr sz="1200"/>
            </a:lvl3pPr>
            <a:lvl4pPr marL="402336" indent="-201168">
              <a:buFont typeface="Arial" panose="020B0604020202020204" pitchFamily="34" charset="0"/>
              <a:buChar char="•"/>
              <a:defRPr sz="1100"/>
            </a:lvl4pPr>
            <a:lvl5pPr marL="603504" indent="-201168">
              <a:spcAft>
                <a:spcPts val="300"/>
              </a:spcAft>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8">
            <a:extLst>
              <a:ext uri="{FF2B5EF4-FFF2-40B4-BE49-F238E27FC236}">
                <a16:creationId xmlns:a16="http://schemas.microsoft.com/office/drawing/2014/main" id="{DA9461E6-CB69-F6EE-E673-FB175343ED55}"/>
              </a:ext>
            </a:extLst>
          </p:cNvPr>
          <p:cNvSpPr>
            <a:spLocks noGrp="1"/>
          </p:cNvSpPr>
          <p:nvPr>
            <p:ph sz="quarter" idx="15"/>
          </p:nvPr>
        </p:nvSpPr>
        <p:spPr>
          <a:xfrm>
            <a:off x="542701" y="2204047"/>
            <a:ext cx="3566159" cy="3768489"/>
          </a:xfrm>
          <a:prstGeom prst="rect">
            <a:avLst/>
          </a:prstGeom>
          <a:noFill/>
          <a:ln w="12700">
            <a:noFill/>
          </a:ln>
          <a:effectLst>
            <a:outerShdw blurRad="285750" dist="95250" dir="3240000" algn="ctr" rotWithShape="0">
              <a:schemeClr val="accent3">
                <a:alpha val="15000"/>
              </a:schemeClr>
            </a:outerShdw>
          </a:effectLst>
        </p:spPr>
        <p:txBody>
          <a:bodyPr lIns="182880" tIns="182880" rIns="182880" bIns="182880" numCol="1">
            <a:noAutofit/>
          </a:bodyPr>
          <a:lstStyle>
            <a:lvl1pPr>
              <a:defRPr sz="1600"/>
            </a:lvl1pPr>
            <a:lvl2pPr>
              <a:defRPr sz="1200"/>
            </a:lvl2pPr>
            <a:lvl3pPr marL="201168" indent="-201168">
              <a:buFont typeface="Arial" panose="020B0604020202020204" pitchFamily="34" charset="0"/>
              <a:buChar char="•"/>
              <a:defRPr sz="1200"/>
            </a:lvl3pPr>
            <a:lvl4pPr marL="402336" indent="-201168">
              <a:buFont typeface="Arial" panose="020B0604020202020204" pitchFamily="34" charset="0"/>
              <a:buChar char="•"/>
              <a:defRPr sz="1100"/>
            </a:lvl4pPr>
            <a:lvl5pPr marL="603504" indent="-201168">
              <a:spcAft>
                <a:spcPts val="300"/>
              </a:spcAft>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Box 9">
            <a:extLst>
              <a:ext uri="{FF2B5EF4-FFF2-40B4-BE49-F238E27FC236}">
                <a16:creationId xmlns:a16="http://schemas.microsoft.com/office/drawing/2014/main" id="{75470546-1AF4-A567-0A53-2B1D6520CB54}"/>
              </a:ext>
            </a:extLst>
          </p:cNvPr>
          <p:cNvSpPr txBox="1"/>
          <p:nvPr userDrawn="1">
            <p:extLst>
              <p:ext uri="{1162E1C5-73C7-4A58-AE30-91384D911F3F}">
                <p184:classification xmlns:p184="http://schemas.microsoft.com/office/powerpoint/2018/4/main" val="ftr"/>
              </p:ext>
            </p:extLst>
          </p:nvPr>
        </p:nvSpPr>
        <p:spPr>
          <a:xfrm>
            <a:off x="122827" y="6570695"/>
            <a:ext cx="5949107" cy="153888"/>
          </a:xfrm>
          <a:prstGeom prst="rect">
            <a:avLst/>
          </a:prstGeom>
        </p:spPr>
        <p:txBody>
          <a:bodyPr horzOverflow="overflow" wrap="square" lIns="0" tIns="0" rIns="0" bIns="0">
            <a:spAutoFit/>
          </a:bodyPr>
          <a:lstStyle/>
          <a:p>
            <a:pPr algn="l"/>
            <a:r>
              <a:rPr lang="en-US" sz="1000" b="1">
                <a:solidFill>
                  <a:schemeClr val="tx2"/>
                </a:solidFill>
                <a:latin typeface="Aptos" panose="020B0004020202020204" pitchFamily="34" charset="0"/>
              </a:rPr>
              <a:t>Classified as Microsoft Confidential – content under embargo until Nov 18, 2025</a:t>
            </a:r>
          </a:p>
        </p:txBody>
      </p:sp>
    </p:spTree>
    <p:extLst>
      <p:ext uri="{BB962C8B-B14F-4D97-AF65-F5344CB8AC3E}">
        <p14:creationId xmlns:p14="http://schemas.microsoft.com/office/powerpoint/2010/main" val="2755928607"/>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1_Session Case Study with corner ribbon">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5FE0D29-0398-FECD-00AE-5D59AF674FAA}"/>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flipH="1">
            <a:off x="0" y="0"/>
            <a:ext cx="12191999" cy="6857999"/>
          </a:xfrm>
          <a:prstGeom prst="rect">
            <a:avLst/>
          </a:prstGeom>
        </p:spPr>
      </p:pic>
      <p:sp>
        <p:nvSpPr>
          <p:cNvPr id="15" name="Rectangle 14">
            <a:extLst>
              <a:ext uri="{FF2B5EF4-FFF2-40B4-BE49-F238E27FC236}">
                <a16:creationId xmlns:a16="http://schemas.microsoft.com/office/drawing/2014/main" id="{D3D3FF86-8B4C-BF42-921D-2525CFEB1071}"/>
              </a:ext>
            </a:extLst>
          </p:cNvPr>
          <p:cNvSpPr/>
          <p:nvPr userDrawn="1"/>
        </p:nvSpPr>
        <p:spPr bwMode="auto">
          <a:xfrm>
            <a:off x="0" y="0"/>
            <a:ext cx="4267200"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Segoe UI" pitchFamily="34" charset="0"/>
              <a:cs typeface="Segoe Sans Display" pitchFamily="2" charset="0"/>
            </a:endParaRPr>
          </a:p>
        </p:txBody>
      </p:sp>
      <p:sp>
        <p:nvSpPr>
          <p:cNvPr id="4" name="Rectangle: Rounded Corners 30">
            <a:extLst>
              <a:ext uri="{FF2B5EF4-FFF2-40B4-BE49-F238E27FC236}">
                <a16:creationId xmlns:a16="http://schemas.microsoft.com/office/drawing/2014/main" id="{EF2D0231-F003-E2C8-4E38-4B20209B3F0C}"/>
              </a:ext>
              <a:ext uri="{C183D7F6-B498-43B3-948B-1728B52AA6E4}">
                <adec:decorative xmlns:adec="http://schemas.microsoft.com/office/drawing/2017/decorative" val="1"/>
              </a:ext>
            </a:extLst>
          </p:cNvPr>
          <p:cNvSpPr/>
          <p:nvPr userDrawn="1"/>
        </p:nvSpPr>
        <p:spPr bwMode="auto">
          <a:xfrm>
            <a:off x="4688586" y="505875"/>
            <a:ext cx="7078980" cy="5805714"/>
          </a:xfrm>
          <a:prstGeom prst="roundRect">
            <a:avLst>
              <a:gd name="adj" fmla="val 3388"/>
            </a:avLst>
          </a:prstGeom>
          <a:solidFill>
            <a:schemeClr val="bg1">
              <a:alpha val="65000"/>
            </a:schemeClr>
          </a:solidFill>
          <a:ln w="12700">
            <a:noFill/>
            <a:headEnd type="none" w="med" len="med"/>
            <a:tailEnd type="none" w="med" len="med"/>
          </a:ln>
          <a:effectLst>
            <a:outerShdw blurRad="285750" dist="95250" dir="3180000" algn="ctr" rotWithShape="0">
              <a:srgbClr val="000000">
                <a:alpha val="16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400">
              <a:lnSpc>
                <a:spcPct val="90000"/>
              </a:lnSpc>
              <a:spcBef>
                <a:spcPts val="600"/>
              </a:spcBef>
              <a:spcAft>
                <a:spcPts val="600"/>
              </a:spcAft>
              <a:buClr>
                <a:srgbClr val="243A5E"/>
              </a:buClr>
              <a:buSzPct val="110000"/>
            </a:pPr>
            <a:endParaRPr lang="en-US" sz="1200">
              <a:solidFill>
                <a:srgbClr val="000000"/>
              </a:solidFill>
              <a:latin typeface="Segoe Sans Display" pitchFamily="2" charset="0"/>
              <a:cs typeface="Segoe Sans Display Semibold" pitchFamily="2" charset="0"/>
            </a:endParaRPr>
          </a:p>
        </p:txBody>
      </p:sp>
      <p:sp>
        <p:nvSpPr>
          <p:cNvPr id="26" name="Title 25">
            <a:extLst>
              <a:ext uri="{FF2B5EF4-FFF2-40B4-BE49-F238E27FC236}">
                <a16:creationId xmlns:a16="http://schemas.microsoft.com/office/drawing/2014/main" id="{36BA4A26-76EC-BFFD-623A-5C1B12145C83}"/>
              </a:ext>
            </a:extLst>
          </p:cNvPr>
          <p:cNvSpPr>
            <a:spLocks noGrp="1"/>
          </p:cNvSpPr>
          <p:nvPr>
            <p:ph type="title"/>
          </p:nvPr>
        </p:nvSpPr>
        <p:spPr>
          <a:xfrm>
            <a:off x="576073" y="503840"/>
            <a:ext cx="3481578" cy="1310412"/>
          </a:xfrm>
        </p:spPr>
        <p:txBody>
          <a:bodyPr>
            <a:noAutofit/>
          </a:bodyPr>
          <a:lstStyle>
            <a:lvl1pPr>
              <a:defRPr sz="2800" spc="-50" baseline="0"/>
            </a:lvl1pPr>
          </a:lstStyle>
          <a:p>
            <a:r>
              <a:rPr lang="en-US"/>
              <a:t>Click to edit Master title style</a:t>
            </a:r>
          </a:p>
        </p:txBody>
      </p:sp>
      <p:sp>
        <p:nvSpPr>
          <p:cNvPr id="21" name="TextBox 20">
            <a:extLst>
              <a:ext uri="{FF2B5EF4-FFF2-40B4-BE49-F238E27FC236}">
                <a16:creationId xmlns:a16="http://schemas.microsoft.com/office/drawing/2014/main" id="{58D9E3DC-DBB3-E783-66C6-1CE56D439EF2}"/>
              </a:ext>
            </a:extLst>
          </p:cNvPr>
          <p:cNvSpPr txBox="1"/>
          <p:nvPr userDrawn="1"/>
        </p:nvSpPr>
        <p:spPr>
          <a:xfrm>
            <a:off x="556419" y="2018854"/>
            <a:ext cx="852093" cy="184666"/>
          </a:xfrm>
          <a:prstGeom prst="rect">
            <a:avLst/>
          </a:prstGeom>
          <a:noFill/>
        </p:spPr>
        <p:txBody>
          <a:bodyPr wrap="none" lIns="0" tIns="0" rIns="0" bIns="0" anchor="ctr" anchorCtr="0">
            <a:spAutoFit/>
          </a:bodyPr>
          <a:lstStyle/>
          <a:p>
            <a:r>
              <a:rPr lang="en-GB" sz="1200" b="0" baseline="0">
                <a:solidFill>
                  <a:schemeClr val="accent4">
                    <a:lumMod val="75000"/>
                  </a:schemeClr>
                </a:solidFill>
                <a:latin typeface="Segoe Sans Display Semibold" pitchFamily="2" charset="0"/>
              </a:rPr>
              <a:t>Preparation:</a:t>
            </a:r>
          </a:p>
        </p:txBody>
      </p:sp>
      <p:sp>
        <p:nvSpPr>
          <p:cNvPr id="8" name="Text Placeholder 3">
            <a:extLst>
              <a:ext uri="{FF2B5EF4-FFF2-40B4-BE49-F238E27FC236}">
                <a16:creationId xmlns:a16="http://schemas.microsoft.com/office/drawing/2014/main" id="{48E6EA0C-C6EA-88A6-62F6-49213F1DEA6A}"/>
              </a:ext>
            </a:extLst>
          </p:cNvPr>
          <p:cNvSpPr>
            <a:spLocks noGrp="1"/>
          </p:cNvSpPr>
          <p:nvPr>
            <p:ph type="body" sz="quarter" idx="15"/>
          </p:nvPr>
        </p:nvSpPr>
        <p:spPr>
          <a:xfrm>
            <a:off x="1645444" y="2018854"/>
            <a:ext cx="2412208" cy="184666"/>
          </a:xfrm>
          <a:prstGeom prst="rect">
            <a:avLst/>
          </a:prstGeom>
        </p:spPr>
        <p:txBody>
          <a:bodyPr wrap="square" tIns="0" rIns="0" bIns="0" anchor="ctr" anchorCtr="0">
            <a:noAutofit/>
          </a:bodyPr>
          <a:lstStyle>
            <a:lvl1pPr marL="0" indent="0">
              <a:lnSpc>
                <a:spcPct val="100000"/>
              </a:lnSpc>
              <a:spcBef>
                <a:spcPts val="1224"/>
              </a:spcBef>
              <a:buClr>
                <a:schemeClr val="tx1"/>
              </a:buClr>
              <a:buFont typeface="Wingdings" panose="05000000000000000000" pitchFamily="2" charset="2"/>
              <a:buNone/>
              <a:defRPr sz="1200" b="0" spc="0" baseline="0">
                <a:solidFill>
                  <a:schemeClr val="tx1"/>
                </a:solidFill>
                <a:latin typeface="Segoe Sans Display" pitchFamily="2" charset="0"/>
                <a:cs typeface="Segoe Pro" panose="020B0604020202020204" pitchFamily="34" charset="0"/>
              </a:defRPr>
            </a:lvl1pPr>
            <a:lvl2pPr marL="427038" indent="-171450">
              <a:buFont typeface="Wingdings" panose="05000000000000000000" pitchFamily="2" charset="2"/>
              <a:buNone/>
              <a:defRPr sz="1400" b="0">
                <a:solidFill>
                  <a:schemeClr val="bg1"/>
                </a:solidFill>
              </a:defRPr>
            </a:lvl2pPr>
            <a:lvl3pPr marL="639763" indent="-188913">
              <a:buFont typeface="Wingdings" panose="05000000000000000000" pitchFamily="2" charset="2"/>
              <a:buNone/>
              <a:tabLst/>
              <a:defRPr sz="1400" b="0">
                <a:solidFill>
                  <a:schemeClr val="bg1"/>
                </a:solidFill>
              </a:defRPr>
            </a:lvl3pPr>
            <a:lvl4pPr marL="828675" indent="-176213">
              <a:buFont typeface="Wingdings" panose="05000000000000000000" pitchFamily="2" charset="2"/>
              <a:buNone/>
              <a:defRPr sz="1400" b="0">
                <a:solidFill>
                  <a:schemeClr val="bg1"/>
                </a:solidFill>
              </a:defRPr>
            </a:lvl4pPr>
            <a:lvl5pPr marL="1023938" indent="-169863">
              <a:buFont typeface="Wingdings" panose="05000000000000000000" pitchFamily="2" charset="2"/>
              <a:buNone/>
              <a:tabLst/>
              <a:defRPr sz="1400" b="0">
                <a:solidFill>
                  <a:schemeClr val="bg1"/>
                </a:solidFill>
              </a:defRPr>
            </a:lvl5pPr>
          </a:lstStyle>
          <a:p>
            <a:pPr lvl="0"/>
            <a:r>
              <a:rPr lang="en-US"/>
              <a:t>Click to edit Master text styles</a:t>
            </a:r>
          </a:p>
        </p:txBody>
      </p:sp>
      <p:sp>
        <p:nvSpPr>
          <p:cNvPr id="22" name="TextBox 21">
            <a:extLst>
              <a:ext uri="{FF2B5EF4-FFF2-40B4-BE49-F238E27FC236}">
                <a16:creationId xmlns:a16="http://schemas.microsoft.com/office/drawing/2014/main" id="{28E29651-B3B9-0C23-E2DC-24A48A17C929}"/>
              </a:ext>
            </a:extLst>
          </p:cNvPr>
          <p:cNvSpPr txBox="1"/>
          <p:nvPr userDrawn="1"/>
        </p:nvSpPr>
        <p:spPr>
          <a:xfrm>
            <a:off x="556419" y="2334828"/>
            <a:ext cx="608949" cy="184666"/>
          </a:xfrm>
          <a:prstGeom prst="rect">
            <a:avLst/>
          </a:prstGeom>
          <a:noFill/>
        </p:spPr>
        <p:txBody>
          <a:bodyPr wrap="none" lIns="0" tIns="0" rIns="0" bIns="0" anchor="ctr" anchorCtr="0">
            <a:spAutoFit/>
          </a:bodyPr>
          <a:lstStyle/>
          <a:p>
            <a:r>
              <a:rPr lang="en-GB" sz="1200" b="0" baseline="0">
                <a:solidFill>
                  <a:schemeClr val="accent4">
                    <a:lumMod val="75000"/>
                  </a:schemeClr>
                </a:solidFill>
                <a:latin typeface="Segoe Sans Display Semibold" pitchFamily="2" charset="0"/>
              </a:rPr>
              <a:t>Delivery:</a:t>
            </a:r>
          </a:p>
        </p:txBody>
      </p:sp>
      <p:sp>
        <p:nvSpPr>
          <p:cNvPr id="11" name="Text Placeholder 3">
            <a:extLst>
              <a:ext uri="{FF2B5EF4-FFF2-40B4-BE49-F238E27FC236}">
                <a16:creationId xmlns:a16="http://schemas.microsoft.com/office/drawing/2014/main" id="{2971A7EC-2A4A-4884-EEF4-5CE98EAB8128}"/>
              </a:ext>
            </a:extLst>
          </p:cNvPr>
          <p:cNvSpPr>
            <a:spLocks noGrp="1"/>
          </p:cNvSpPr>
          <p:nvPr>
            <p:ph type="body" sz="quarter" idx="16"/>
          </p:nvPr>
        </p:nvSpPr>
        <p:spPr>
          <a:xfrm>
            <a:off x="1645444" y="2334828"/>
            <a:ext cx="2412207" cy="184666"/>
          </a:xfrm>
          <a:prstGeom prst="rect">
            <a:avLst/>
          </a:prstGeom>
        </p:spPr>
        <p:txBody>
          <a:bodyPr wrap="square" tIns="0" rIns="0" bIns="0" anchor="ctr" anchorCtr="0">
            <a:noAutofit/>
          </a:bodyPr>
          <a:lstStyle>
            <a:lvl1pPr marL="0" indent="0">
              <a:lnSpc>
                <a:spcPct val="100000"/>
              </a:lnSpc>
              <a:spcBef>
                <a:spcPts val="1224"/>
              </a:spcBef>
              <a:buClr>
                <a:schemeClr val="tx1"/>
              </a:buClr>
              <a:buFont typeface="Wingdings" panose="05000000000000000000" pitchFamily="2" charset="2"/>
              <a:buNone/>
              <a:defRPr sz="1200" b="0" spc="0" baseline="0">
                <a:solidFill>
                  <a:schemeClr val="tx1"/>
                </a:solidFill>
                <a:latin typeface="Segoe Sans Display" pitchFamily="2" charset="0"/>
                <a:cs typeface="Segoe Pro" panose="020B0604020202020204" pitchFamily="34" charset="0"/>
              </a:defRPr>
            </a:lvl1pPr>
            <a:lvl2pPr marL="427038" indent="-171450">
              <a:buFont typeface="Wingdings" panose="05000000000000000000" pitchFamily="2" charset="2"/>
              <a:buNone/>
              <a:defRPr sz="1400" b="0">
                <a:solidFill>
                  <a:schemeClr val="bg1"/>
                </a:solidFill>
              </a:defRPr>
            </a:lvl2pPr>
            <a:lvl3pPr marL="639763" indent="-188913">
              <a:buFont typeface="Wingdings" panose="05000000000000000000" pitchFamily="2" charset="2"/>
              <a:buNone/>
              <a:tabLst/>
              <a:defRPr sz="1400" b="0">
                <a:solidFill>
                  <a:schemeClr val="bg1"/>
                </a:solidFill>
              </a:defRPr>
            </a:lvl3pPr>
            <a:lvl4pPr marL="828675" indent="-176213">
              <a:buFont typeface="Wingdings" panose="05000000000000000000" pitchFamily="2" charset="2"/>
              <a:buNone/>
              <a:defRPr sz="1400" b="0">
                <a:solidFill>
                  <a:schemeClr val="bg1"/>
                </a:solidFill>
              </a:defRPr>
            </a:lvl4pPr>
            <a:lvl5pPr marL="1023938" indent="-169863">
              <a:buFont typeface="Wingdings" panose="05000000000000000000" pitchFamily="2" charset="2"/>
              <a:buNone/>
              <a:tabLst/>
              <a:defRPr sz="1400" b="0">
                <a:solidFill>
                  <a:schemeClr val="bg1"/>
                </a:solidFill>
              </a:defRPr>
            </a:lvl5pPr>
          </a:lstStyle>
          <a:p>
            <a:pPr lvl="0"/>
            <a:r>
              <a:rPr lang="en-US"/>
              <a:t>Click to edit Master text styles</a:t>
            </a:r>
          </a:p>
        </p:txBody>
      </p:sp>
      <p:sp>
        <p:nvSpPr>
          <p:cNvPr id="25" name="TextBox 24">
            <a:extLst>
              <a:ext uri="{FF2B5EF4-FFF2-40B4-BE49-F238E27FC236}">
                <a16:creationId xmlns:a16="http://schemas.microsoft.com/office/drawing/2014/main" id="{1F89F22E-B799-0FF5-458E-E50FA6349F4A}"/>
              </a:ext>
            </a:extLst>
          </p:cNvPr>
          <p:cNvSpPr txBox="1"/>
          <p:nvPr userDrawn="1"/>
        </p:nvSpPr>
        <p:spPr>
          <a:xfrm>
            <a:off x="556419" y="2650802"/>
            <a:ext cx="705834" cy="184666"/>
          </a:xfrm>
          <a:prstGeom prst="rect">
            <a:avLst/>
          </a:prstGeom>
          <a:noFill/>
        </p:spPr>
        <p:txBody>
          <a:bodyPr wrap="none" lIns="0" tIns="0" rIns="0" bIns="0" anchor="ctr" anchorCtr="0">
            <a:spAutoFit/>
          </a:bodyPr>
          <a:lstStyle/>
          <a:p>
            <a:r>
              <a:rPr lang="en-GB" sz="1200" b="0" baseline="0">
                <a:solidFill>
                  <a:schemeClr val="accent4">
                    <a:lumMod val="75000"/>
                  </a:schemeClr>
                </a:solidFill>
                <a:latin typeface="Segoe Sans Display Semibold" pitchFamily="2" charset="0"/>
              </a:rPr>
              <a:t>Summary:</a:t>
            </a:r>
          </a:p>
        </p:txBody>
      </p:sp>
      <p:sp>
        <p:nvSpPr>
          <p:cNvPr id="7" name="Text Placeholder 3">
            <a:extLst>
              <a:ext uri="{FF2B5EF4-FFF2-40B4-BE49-F238E27FC236}">
                <a16:creationId xmlns:a16="http://schemas.microsoft.com/office/drawing/2014/main" id="{522E7AA6-4819-8A02-C48C-29D6E3AD72D5}"/>
              </a:ext>
            </a:extLst>
          </p:cNvPr>
          <p:cNvSpPr>
            <a:spLocks noGrp="1"/>
          </p:cNvSpPr>
          <p:nvPr>
            <p:ph type="body" sz="quarter" idx="10"/>
          </p:nvPr>
        </p:nvSpPr>
        <p:spPr>
          <a:xfrm>
            <a:off x="556421" y="2890447"/>
            <a:ext cx="3501230" cy="323165"/>
          </a:xfrm>
          <a:prstGeom prst="rect">
            <a:avLst/>
          </a:prstGeom>
        </p:spPr>
        <p:txBody>
          <a:bodyPr vert="horz" wrap="square" lIns="0" tIns="0" rIns="0" bIns="0" rtlCol="0">
            <a:noAutofit/>
          </a:bodyPr>
          <a:lstStyle>
            <a:lvl1pPr>
              <a:defRPr lang="en-US" sz="1200" dirty="0">
                <a:latin typeface="+mn-lt"/>
              </a:defRPr>
            </a:lvl1pPr>
          </a:lstStyle>
          <a:p>
            <a:pPr lvl="0">
              <a:spcBef>
                <a:spcPts val="0"/>
              </a:spcBef>
              <a:buClr>
                <a:schemeClr val="tx1"/>
              </a:buClr>
            </a:pPr>
            <a:r>
              <a:rPr lang="en-US"/>
              <a:t>Click to edit Master text styles</a:t>
            </a:r>
          </a:p>
        </p:txBody>
      </p:sp>
      <p:sp>
        <p:nvSpPr>
          <p:cNvPr id="18" name="TextBox 17">
            <a:extLst>
              <a:ext uri="{FF2B5EF4-FFF2-40B4-BE49-F238E27FC236}">
                <a16:creationId xmlns:a16="http://schemas.microsoft.com/office/drawing/2014/main" id="{B8A0FA93-18B9-BD01-8981-46D51869E49A}"/>
              </a:ext>
            </a:extLst>
          </p:cNvPr>
          <p:cNvSpPr txBox="1"/>
          <p:nvPr userDrawn="1"/>
        </p:nvSpPr>
        <p:spPr>
          <a:xfrm>
            <a:off x="549275" y="4780981"/>
            <a:ext cx="1714499" cy="276999"/>
          </a:xfrm>
          <a:prstGeom prst="rect">
            <a:avLst/>
          </a:prstGeom>
          <a:noFill/>
        </p:spPr>
        <p:txBody>
          <a:bodyPr wrap="square" lIns="0" anchor="ctr" anchorCtr="0">
            <a:spAutoFit/>
          </a:bodyPr>
          <a:lstStyle/>
          <a:p>
            <a:r>
              <a:rPr lang="en-GB" sz="1200" b="0" baseline="0">
                <a:solidFill>
                  <a:schemeClr val="accent4">
                    <a:lumMod val="75000"/>
                  </a:schemeClr>
                </a:solidFill>
                <a:latin typeface="Segoe Sans Display Semibold" pitchFamily="2" charset="0"/>
              </a:rPr>
              <a:t>Customer resources</a:t>
            </a:r>
          </a:p>
        </p:txBody>
      </p:sp>
      <p:sp>
        <p:nvSpPr>
          <p:cNvPr id="10" name="Text Placeholder 9">
            <a:extLst>
              <a:ext uri="{FF2B5EF4-FFF2-40B4-BE49-F238E27FC236}">
                <a16:creationId xmlns:a16="http://schemas.microsoft.com/office/drawing/2014/main" id="{C996942E-E982-4695-91C8-296676E06061}"/>
              </a:ext>
            </a:extLst>
          </p:cNvPr>
          <p:cNvSpPr>
            <a:spLocks noGrp="1"/>
          </p:cNvSpPr>
          <p:nvPr>
            <p:ph type="body" sz="quarter" idx="13"/>
          </p:nvPr>
        </p:nvSpPr>
        <p:spPr>
          <a:xfrm>
            <a:off x="549274" y="5051202"/>
            <a:ext cx="1638302" cy="332399"/>
          </a:xfrm>
          <a:prstGeom prst="rect">
            <a:avLst/>
          </a:prstGeom>
        </p:spPr>
        <p:txBody>
          <a:bodyPr>
            <a:noAutofit/>
          </a:bodyPr>
          <a:lstStyle>
            <a:lvl1pPr marL="137160" indent="-137160">
              <a:lnSpc>
                <a:spcPct val="100000"/>
              </a:lnSpc>
              <a:spcBef>
                <a:spcPts val="0"/>
              </a:spcBef>
              <a:spcAft>
                <a:spcPts val="200"/>
              </a:spcAft>
              <a:buFont typeface="Arial" panose="020B0604020202020204" pitchFamily="34" charset="0"/>
              <a:buChar char="•"/>
              <a:defRPr sz="1100" spc="0" baseline="0">
                <a:solidFill>
                  <a:schemeClr val="tx1"/>
                </a:solidFill>
                <a:latin typeface="Segoe Sans Display" pitchFamily="2" charset="0"/>
              </a:defRPr>
            </a:lvl1pPr>
            <a:lvl2pPr marL="228600" indent="0">
              <a:lnSpc>
                <a:spcPct val="90000"/>
              </a:lnSpc>
              <a:spcBef>
                <a:spcPts val="600"/>
              </a:spcBef>
              <a:buNone/>
              <a:defRPr sz="1400">
                <a:solidFill>
                  <a:schemeClr val="bg1"/>
                </a:solidFill>
              </a:defRPr>
            </a:lvl2pPr>
            <a:lvl3pPr marL="457200" indent="0">
              <a:lnSpc>
                <a:spcPct val="90000"/>
              </a:lnSpc>
              <a:spcBef>
                <a:spcPts val="600"/>
              </a:spcBef>
              <a:buNone/>
              <a:defRPr sz="1400">
                <a:solidFill>
                  <a:schemeClr val="bg1"/>
                </a:solidFill>
              </a:defRPr>
            </a:lvl3pPr>
            <a:lvl4pPr marL="661988" indent="0">
              <a:lnSpc>
                <a:spcPct val="90000"/>
              </a:lnSpc>
              <a:spcBef>
                <a:spcPts val="600"/>
              </a:spcBef>
              <a:buNone/>
              <a:defRPr sz="1400">
                <a:solidFill>
                  <a:schemeClr val="bg1"/>
                </a:solidFill>
              </a:defRPr>
            </a:lvl4pPr>
            <a:lvl5pPr marL="855663" indent="0">
              <a:lnSpc>
                <a:spcPct val="90000"/>
              </a:lnSpc>
              <a:spcBef>
                <a:spcPts val="600"/>
              </a:spcBef>
              <a:buNone/>
              <a:defRPr sz="1400">
                <a:solidFill>
                  <a:schemeClr val="bg1"/>
                </a:solidFill>
              </a:defRPr>
            </a:lvl5pPr>
          </a:lstStyle>
          <a:p>
            <a:pPr lvl="0"/>
            <a:r>
              <a:rPr lang="en-US"/>
              <a:t>Click to edit Master text styles</a:t>
            </a:r>
          </a:p>
        </p:txBody>
      </p:sp>
      <p:sp>
        <p:nvSpPr>
          <p:cNvPr id="19" name="TextBox 18">
            <a:extLst>
              <a:ext uri="{FF2B5EF4-FFF2-40B4-BE49-F238E27FC236}">
                <a16:creationId xmlns:a16="http://schemas.microsoft.com/office/drawing/2014/main" id="{5074AE67-07F7-ED0E-CC1D-F592BD9B98FE}"/>
              </a:ext>
            </a:extLst>
          </p:cNvPr>
          <p:cNvSpPr txBox="1"/>
          <p:nvPr userDrawn="1"/>
        </p:nvSpPr>
        <p:spPr>
          <a:xfrm>
            <a:off x="2419351" y="4780981"/>
            <a:ext cx="1560877" cy="276999"/>
          </a:xfrm>
          <a:prstGeom prst="rect">
            <a:avLst/>
          </a:prstGeom>
          <a:noFill/>
        </p:spPr>
        <p:txBody>
          <a:bodyPr wrap="square" lIns="0" anchor="ctr" anchorCtr="0">
            <a:spAutoFit/>
          </a:bodyPr>
          <a:lstStyle/>
          <a:p>
            <a:r>
              <a:rPr lang="en-GB" sz="1200" b="0" baseline="0">
                <a:solidFill>
                  <a:schemeClr val="accent4">
                    <a:lumMod val="75000"/>
                  </a:schemeClr>
                </a:solidFill>
                <a:latin typeface="Segoe Sans Display Semibold" pitchFamily="2" charset="0"/>
              </a:rPr>
              <a:t>Partner resources</a:t>
            </a:r>
          </a:p>
        </p:txBody>
      </p:sp>
      <p:sp>
        <p:nvSpPr>
          <p:cNvPr id="13" name="Text Placeholder 9">
            <a:extLst>
              <a:ext uri="{FF2B5EF4-FFF2-40B4-BE49-F238E27FC236}">
                <a16:creationId xmlns:a16="http://schemas.microsoft.com/office/drawing/2014/main" id="{D2F6B756-204A-4346-90B3-21CCEA788C54}"/>
              </a:ext>
            </a:extLst>
          </p:cNvPr>
          <p:cNvSpPr>
            <a:spLocks noGrp="1"/>
          </p:cNvSpPr>
          <p:nvPr>
            <p:ph type="body" sz="quarter" idx="14"/>
          </p:nvPr>
        </p:nvSpPr>
        <p:spPr>
          <a:xfrm>
            <a:off x="2419350" y="5051202"/>
            <a:ext cx="1638302" cy="332399"/>
          </a:xfrm>
          <a:prstGeom prst="rect">
            <a:avLst/>
          </a:prstGeom>
        </p:spPr>
        <p:txBody>
          <a:bodyPr>
            <a:noAutofit/>
          </a:bodyPr>
          <a:lstStyle>
            <a:lvl1pPr marL="137160" indent="-137160">
              <a:lnSpc>
                <a:spcPct val="100000"/>
              </a:lnSpc>
              <a:spcBef>
                <a:spcPts val="0"/>
              </a:spcBef>
              <a:spcAft>
                <a:spcPts val="200"/>
              </a:spcAft>
              <a:buFont typeface="Arial" panose="020B0604020202020204" pitchFamily="34" charset="0"/>
              <a:buChar char="•"/>
              <a:defRPr sz="1100" spc="0" baseline="0">
                <a:solidFill>
                  <a:schemeClr val="tx1"/>
                </a:solidFill>
                <a:latin typeface="Segoe Sans Display" pitchFamily="2" charset="0"/>
              </a:defRPr>
            </a:lvl1pPr>
            <a:lvl2pPr marL="228600" indent="0">
              <a:lnSpc>
                <a:spcPct val="90000"/>
              </a:lnSpc>
              <a:spcBef>
                <a:spcPts val="600"/>
              </a:spcBef>
              <a:buNone/>
              <a:defRPr sz="1400">
                <a:solidFill>
                  <a:schemeClr val="bg1"/>
                </a:solidFill>
              </a:defRPr>
            </a:lvl2pPr>
            <a:lvl3pPr marL="457200" indent="0">
              <a:lnSpc>
                <a:spcPct val="90000"/>
              </a:lnSpc>
              <a:spcBef>
                <a:spcPts val="600"/>
              </a:spcBef>
              <a:buNone/>
              <a:defRPr sz="1400">
                <a:solidFill>
                  <a:schemeClr val="bg1"/>
                </a:solidFill>
              </a:defRPr>
            </a:lvl3pPr>
            <a:lvl4pPr marL="661988" indent="0">
              <a:lnSpc>
                <a:spcPct val="90000"/>
              </a:lnSpc>
              <a:spcBef>
                <a:spcPts val="600"/>
              </a:spcBef>
              <a:buNone/>
              <a:defRPr sz="1400">
                <a:solidFill>
                  <a:schemeClr val="bg1"/>
                </a:solidFill>
              </a:defRPr>
            </a:lvl4pPr>
            <a:lvl5pPr marL="855663" indent="0">
              <a:lnSpc>
                <a:spcPct val="90000"/>
              </a:lnSpc>
              <a:spcBef>
                <a:spcPts val="600"/>
              </a:spcBef>
              <a:buNone/>
              <a:defRPr sz="1400">
                <a:solidFill>
                  <a:schemeClr val="bg1"/>
                </a:solidFill>
              </a:defRPr>
            </a:lvl5pPr>
          </a:lstStyle>
          <a:p>
            <a:pPr lvl="0"/>
            <a:r>
              <a:rPr lang="en-US"/>
              <a:t>Click to edit Master text styles</a:t>
            </a:r>
          </a:p>
        </p:txBody>
      </p:sp>
      <p:sp>
        <p:nvSpPr>
          <p:cNvPr id="5" name="Text Placeholder 6">
            <a:extLst>
              <a:ext uri="{FF2B5EF4-FFF2-40B4-BE49-F238E27FC236}">
                <a16:creationId xmlns:a16="http://schemas.microsoft.com/office/drawing/2014/main" id="{041F96D3-6920-47ED-9D36-1E9A814A58C9}"/>
              </a:ext>
            </a:extLst>
          </p:cNvPr>
          <p:cNvSpPr>
            <a:spLocks noGrp="1"/>
          </p:cNvSpPr>
          <p:nvPr>
            <p:ph type="body" sz="quarter" idx="17"/>
          </p:nvPr>
        </p:nvSpPr>
        <p:spPr>
          <a:xfrm>
            <a:off x="4688586" y="505876"/>
            <a:ext cx="7078980" cy="5805714"/>
          </a:xfrm>
          <a:prstGeom prst="rect">
            <a:avLst/>
          </a:prstGeom>
        </p:spPr>
        <p:txBody>
          <a:bodyPr lIns="274320" tIns="274320" rIns="274320" bIns="274320" anchor="t" anchorCtr="0">
            <a:noAutofit/>
          </a:bodyPr>
          <a:lstStyle>
            <a:lvl1pPr marL="0" indent="0">
              <a:lnSpc>
                <a:spcPct val="90000"/>
              </a:lnSpc>
              <a:spcBef>
                <a:spcPts val="0"/>
              </a:spcBef>
              <a:spcAft>
                <a:spcPts val="600"/>
              </a:spcAft>
              <a:buNone/>
              <a:defRPr sz="1400" spc="0">
                <a:solidFill>
                  <a:schemeClr val="accent4">
                    <a:lumMod val="75000"/>
                  </a:schemeClr>
                </a:solidFill>
                <a:latin typeface="Segoe Sans Display Semibold" pitchFamily="2" charset="0"/>
              </a:defRPr>
            </a:lvl1pPr>
            <a:lvl2pPr marL="0" indent="0">
              <a:lnSpc>
                <a:spcPct val="90000"/>
              </a:lnSpc>
              <a:spcBef>
                <a:spcPts val="0"/>
              </a:spcBef>
              <a:spcAft>
                <a:spcPts val="600"/>
              </a:spcAft>
              <a:buNone/>
              <a:defRPr sz="1200" spc="0">
                <a:latin typeface="Segoe Sans Display Semibold" pitchFamily="2" charset="0"/>
              </a:defRPr>
            </a:lvl2pPr>
            <a:lvl3pPr marL="0" indent="0">
              <a:lnSpc>
                <a:spcPct val="90000"/>
              </a:lnSpc>
              <a:spcBef>
                <a:spcPts val="0"/>
              </a:spcBef>
              <a:spcAft>
                <a:spcPts val="600"/>
              </a:spcAft>
              <a:buFontTx/>
              <a:buNone/>
              <a:defRPr lang="en-US" sz="1200" kern="1200" spc="0" baseline="0" dirty="0">
                <a:solidFill>
                  <a:schemeClr val="tx1"/>
                </a:solidFill>
                <a:latin typeface="Segoe Sans Display" pitchFamily="2" charset="0"/>
                <a:ea typeface="+mn-ea"/>
                <a:cs typeface="+mn-cs"/>
              </a:defRPr>
            </a:lvl3pPr>
            <a:lvl4pPr marL="137160" indent="-137160">
              <a:spcBef>
                <a:spcPts val="0"/>
              </a:spcBef>
              <a:spcAft>
                <a:spcPts val="600"/>
              </a:spcAft>
              <a:defRPr sz="1200" spc="0"/>
            </a:lvl4pPr>
            <a:lvl5pPr marL="274320" indent="-137160">
              <a:lnSpc>
                <a:spcPct val="90000"/>
              </a:lnSpc>
              <a:spcBef>
                <a:spcPts val="0"/>
              </a:spcBef>
              <a:spcAft>
                <a:spcPts val="600"/>
              </a:spcAft>
              <a:defRPr sz="1200" spc="0"/>
            </a:lvl5pPr>
          </a:lstStyle>
          <a:p>
            <a:pPr lvl="0"/>
            <a:r>
              <a:rPr lang="en-US"/>
              <a:t>Click to edit Master text styles</a:t>
            </a:r>
          </a:p>
          <a:p>
            <a:pPr lvl="1"/>
            <a:r>
              <a:rPr lang="en-US"/>
              <a:t>Second level</a:t>
            </a:r>
          </a:p>
          <a:p>
            <a:pPr lvl="2"/>
            <a:r>
              <a:rPr lang="en-US"/>
              <a:t>Third level</a:t>
            </a:r>
          </a:p>
          <a:p>
            <a:pPr marL="137160" lvl="2" indent="-137160" algn="l" defTabSz="914400" rtl="0" eaLnBrk="1" latinLnBrk="0" hangingPunct="1">
              <a:lnSpc>
                <a:spcPct val="100000"/>
              </a:lnSpc>
              <a:spcBef>
                <a:spcPts val="0"/>
              </a:spcBef>
              <a:spcAft>
                <a:spcPts val="600"/>
              </a:spcAft>
              <a:buFont typeface="Arial" panose="020B0604020202020204" pitchFamily="34" charset="0"/>
              <a:buChar char="•"/>
            </a:pPr>
            <a:r>
              <a:rPr lang="en-US"/>
              <a:t>Fourth level</a:t>
            </a:r>
          </a:p>
          <a:p>
            <a:pPr lvl="4"/>
            <a:r>
              <a:rPr lang="en-US"/>
              <a:t>Fifth level</a:t>
            </a:r>
          </a:p>
        </p:txBody>
      </p:sp>
      <p:sp>
        <p:nvSpPr>
          <p:cNvPr id="16" name="Diagonal Stripe 10">
            <a:extLst>
              <a:ext uri="{FF2B5EF4-FFF2-40B4-BE49-F238E27FC236}">
                <a16:creationId xmlns:a16="http://schemas.microsoft.com/office/drawing/2014/main" id="{39F31FDD-DE45-C499-E791-BFFB7B25E3D2}"/>
              </a:ext>
              <a:ext uri="{C183D7F6-B498-43B3-948B-1728B52AA6E4}">
                <adec:decorative xmlns:adec="http://schemas.microsoft.com/office/drawing/2017/decorative" val="1"/>
              </a:ext>
            </a:extLst>
          </p:cNvPr>
          <p:cNvSpPr/>
          <p:nvPr userDrawn="1"/>
        </p:nvSpPr>
        <p:spPr bwMode="auto">
          <a:xfrm rot="5400000">
            <a:off x="10893594" y="-79215"/>
            <a:ext cx="1219186" cy="1377615"/>
          </a:xfrm>
          <a:prstGeom prst="diagStripe">
            <a:avLst/>
          </a:prstGeom>
          <a:solidFill>
            <a:schemeClr val="bg1"/>
          </a:solidFill>
          <a:ln w="10795" cap="flat" cmpd="sng" algn="ctr">
            <a:noFill/>
            <a:prstDash val="solid"/>
          </a:ln>
          <a:effectLst>
            <a:outerShdw blurRad="152400" sx="101000" sy="101000" algn="tl" rotWithShape="0">
              <a:prstClr val="black">
                <a:alpha val="29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de-AT" sz="2000">
              <a:solidFill>
                <a:schemeClr val="accent1"/>
              </a:solidFill>
              <a:latin typeface="Segoe Sans Display" pitchFamily="2" charset="0"/>
              <a:cs typeface="Segoe Sans Display" pitchFamily="2" charset="0"/>
            </a:endParaRPr>
          </a:p>
        </p:txBody>
      </p:sp>
      <p:pic>
        <p:nvPicPr>
          <p:cNvPr id="24" name="Picture 23" descr="A colorful gradient going from darker blue on the left side to light blue to magenta to orange on the right side">
            <a:extLst>
              <a:ext uri="{FF2B5EF4-FFF2-40B4-BE49-F238E27FC236}">
                <a16:creationId xmlns:a16="http://schemas.microsoft.com/office/drawing/2014/main" id="{0BDE085C-238C-0836-125B-931750D73EF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2" name="TextBox 1">
            <a:extLst>
              <a:ext uri="{FF2B5EF4-FFF2-40B4-BE49-F238E27FC236}">
                <a16:creationId xmlns:a16="http://schemas.microsoft.com/office/drawing/2014/main" id="{8038C89A-245F-D3DA-118C-31EF51F56E4F}"/>
              </a:ext>
            </a:extLst>
          </p:cNvPr>
          <p:cNvSpPr txBox="1"/>
          <p:nvPr userDrawn="1"/>
        </p:nvSpPr>
        <p:spPr>
          <a:xfrm>
            <a:off x="556419" y="3708145"/>
            <a:ext cx="613245" cy="184666"/>
          </a:xfrm>
          <a:prstGeom prst="rect">
            <a:avLst/>
          </a:prstGeom>
          <a:noFill/>
        </p:spPr>
        <p:txBody>
          <a:bodyPr wrap="none" lIns="0" tIns="0" rIns="0" bIns="0" anchor="ctr" anchorCtr="0">
            <a:spAutoFit/>
          </a:bodyPr>
          <a:lstStyle/>
          <a:p>
            <a:r>
              <a:rPr lang="en-GB" sz="1200" b="0" baseline="0">
                <a:solidFill>
                  <a:schemeClr val="accent4">
                    <a:lumMod val="75000"/>
                  </a:schemeClr>
                </a:solidFill>
                <a:latin typeface="Segoe Sans Display Semibold" pitchFamily="2" charset="0"/>
              </a:rPr>
              <a:t>Content:</a:t>
            </a:r>
          </a:p>
        </p:txBody>
      </p:sp>
      <p:sp>
        <p:nvSpPr>
          <p:cNvPr id="3" name="Text Placeholder 3">
            <a:extLst>
              <a:ext uri="{FF2B5EF4-FFF2-40B4-BE49-F238E27FC236}">
                <a16:creationId xmlns:a16="http://schemas.microsoft.com/office/drawing/2014/main" id="{A4173B7E-1461-655F-38E1-48A42EC1B8DC}"/>
              </a:ext>
            </a:extLst>
          </p:cNvPr>
          <p:cNvSpPr>
            <a:spLocks noGrp="1"/>
          </p:cNvSpPr>
          <p:nvPr>
            <p:ph type="body" sz="quarter" idx="25"/>
          </p:nvPr>
        </p:nvSpPr>
        <p:spPr>
          <a:xfrm>
            <a:off x="556421" y="3936217"/>
            <a:ext cx="3501230" cy="323165"/>
          </a:xfrm>
          <a:prstGeom prst="rect">
            <a:avLst/>
          </a:prstGeom>
        </p:spPr>
        <p:txBody>
          <a:bodyPr vert="horz" wrap="square" lIns="0" tIns="0" rIns="0" bIns="0" rtlCol="0">
            <a:noAutofit/>
          </a:bodyPr>
          <a:lstStyle>
            <a:lvl1pPr>
              <a:defRPr lang="en-US" sz="1200" dirty="0">
                <a:latin typeface="+mn-lt"/>
              </a:defRPr>
            </a:lvl1pPr>
          </a:lstStyle>
          <a:p>
            <a:pPr lvl="0">
              <a:spcBef>
                <a:spcPts val="0"/>
              </a:spcBef>
              <a:buClr>
                <a:schemeClr val="tx1"/>
              </a:buClr>
            </a:pPr>
            <a:r>
              <a:rPr lang="en-US"/>
              <a:t>Click to edit Master text styles</a:t>
            </a:r>
          </a:p>
        </p:txBody>
      </p:sp>
      <p:sp>
        <p:nvSpPr>
          <p:cNvPr id="14" name="TextBox 13">
            <a:extLst>
              <a:ext uri="{FF2B5EF4-FFF2-40B4-BE49-F238E27FC236}">
                <a16:creationId xmlns:a16="http://schemas.microsoft.com/office/drawing/2014/main" id="{4035A54B-E8AB-0CB4-F486-CAA322873F5F}"/>
              </a:ext>
            </a:extLst>
          </p:cNvPr>
          <p:cNvSpPr txBox="1"/>
          <p:nvPr userDrawn="1">
            <p:extLst>
              <p:ext uri="{1162E1C5-73C7-4A58-AE30-91384D911F3F}">
                <p184:classification xmlns:p184="http://schemas.microsoft.com/office/powerpoint/2018/4/main" val="ftr"/>
              </p:ext>
            </p:extLst>
          </p:nvPr>
        </p:nvSpPr>
        <p:spPr>
          <a:xfrm>
            <a:off x="7378700" y="6570763"/>
            <a:ext cx="5949107" cy="153888"/>
          </a:xfrm>
          <a:prstGeom prst="rect">
            <a:avLst/>
          </a:prstGeom>
        </p:spPr>
        <p:txBody>
          <a:bodyPr horzOverflow="overflow" wrap="square" lIns="0" tIns="0" rIns="0" bIns="0">
            <a:spAutoFit/>
          </a:bodyPr>
          <a:lstStyle/>
          <a:p>
            <a:pPr algn="l"/>
            <a:r>
              <a:rPr lang="en-US" sz="1000" b="1">
                <a:solidFill>
                  <a:schemeClr val="tx2"/>
                </a:solidFill>
                <a:latin typeface="Aptos" panose="020B0004020202020204" pitchFamily="34" charset="0"/>
              </a:rPr>
              <a:t>Classified as Microsoft Confidential – content under embargo until Nov 18, 2025</a:t>
            </a:r>
          </a:p>
        </p:txBody>
      </p:sp>
    </p:spTree>
    <p:extLst>
      <p:ext uri="{BB962C8B-B14F-4D97-AF65-F5344CB8AC3E}">
        <p14:creationId xmlns:p14="http://schemas.microsoft.com/office/powerpoint/2010/main" val="2490278740"/>
      </p:ext>
    </p:extLst>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_Session Case Study w/o corner ribbon">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5FE0D29-0398-FECD-00AE-5D59AF674FAA}"/>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flipH="1">
            <a:off x="0" y="0"/>
            <a:ext cx="12191999" cy="6857999"/>
          </a:xfrm>
          <a:prstGeom prst="rect">
            <a:avLst/>
          </a:prstGeom>
        </p:spPr>
      </p:pic>
      <p:sp>
        <p:nvSpPr>
          <p:cNvPr id="15" name="Rectangle 14">
            <a:extLst>
              <a:ext uri="{FF2B5EF4-FFF2-40B4-BE49-F238E27FC236}">
                <a16:creationId xmlns:a16="http://schemas.microsoft.com/office/drawing/2014/main" id="{D3D3FF86-8B4C-BF42-921D-2525CFEB1071}"/>
              </a:ext>
            </a:extLst>
          </p:cNvPr>
          <p:cNvSpPr/>
          <p:nvPr userDrawn="1"/>
        </p:nvSpPr>
        <p:spPr bwMode="auto">
          <a:xfrm>
            <a:off x="0" y="0"/>
            <a:ext cx="4267200"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Segoe UI" pitchFamily="34" charset="0"/>
              <a:cs typeface="Segoe Sans Display" pitchFamily="2" charset="0"/>
            </a:endParaRPr>
          </a:p>
        </p:txBody>
      </p:sp>
      <p:sp>
        <p:nvSpPr>
          <p:cNvPr id="4" name="Rectangle: Rounded Corners 30">
            <a:extLst>
              <a:ext uri="{FF2B5EF4-FFF2-40B4-BE49-F238E27FC236}">
                <a16:creationId xmlns:a16="http://schemas.microsoft.com/office/drawing/2014/main" id="{EF2D0231-F003-E2C8-4E38-4B20209B3F0C}"/>
              </a:ext>
              <a:ext uri="{C183D7F6-B498-43B3-948B-1728B52AA6E4}">
                <adec:decorative xmlns:adec="http://schemas.microsoft.com/office/drawing/2017/decorative" val="1"/>
              </a:ext>
            </a:extLst>
          </p:cNvPr>
          <p:cNvSpPr/>
          <p:nvPr userDrawn="1"/>
        </p:nvSpPr>
        <p:spPr bwMode="auto">
          <a:xfrm>
            <a:off x="4688586" y="505875"/>
            <a:ext cx="7078980" cy="5805714"/>
          </a:xfrm>
          <a:prstGeom prst="roundRect">
            <a:avLst>
              <a:gd name="adj" fmla="val 3388"/>
            </a:avLst>
          </a:prstGeom>
          <a:solidFill>
            <a:schemeClr val="bg1">
              <a:alpha val="65000"/>
            </a:schemeClr>
          </a:solidFill>
          <a:ln w="12700">
            <a:noFill/>
            <a:headEnd type="none" w="med" len="med"/>
            <a:tailEnd type="none" w="med" len="med"/>
          </a:ln>
          <a:effectLst>
            <a:outerShdw blurRad="285750" dist="95250" dir="3180000" algn="ctr" rotWithShape="0">
              <a:srgbClr val="000000">
                <a:alpha val="16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400">
              <a:lnSpc>
                <a:spcPct val="90000"/>
              </a:lnSpc>
              <a:spcBef>
                <a:spcPts val="600"/>
              </a:spcBef>
              <a:spcAft>
                <a:spcPts val="600"/>
              </a:spcAft>
              <a:buClr>
                <a:srgbClr val="243A5E"/>
              </a:buClr>
              <a:buSzPct val="110000"/>
            </a:pPr>
            <a:endParaRPr lang="en-US" sz="1200">
              <a:solidFill>
                <a:srgbClr val="000000"/>
              </a:solidFill>
              <a:latin typeface="Segoe Sans Display" pitchFamily="2" charset="0"/>
              <a:cs typeface="Segoe Sans Display Semibold" pitchFamily="2" charset="0"/>
            </a:endParaRPr>
          </a:p>
        </p:txBody>
      </p:sp>
      <p:sp>
        <p:nvSpPr>
          <p:cNvPr id="26" name="Title 25">
            <a:extLst>
              <a:ext uri="{FF2B5EF4-FFF2-40B4-BE49-F238E27FC236}">
                <a16:creationId xmlns:a16="http://schemas.microsoft.com/office/drawing/2014/main" id="{36BA4A26-76EC-BFFD-623A-5C1B12145C83}"/>
              </a:ext>
            </a:extLst>
          </p:cNvPr>
          <p:cNvSpPr>
            <a:spLocks noGrp="1"/>
          </p:cNvSpPr>
          <p:nvPr>
            <p:ph type="title"/>
          </p:nvPr>
        </p:nvSpPr>
        <p:spPr>
          <a:xfrm>
            <a:off x="576073" y="503840"/>
            <a:ext cx="3481578" cy="1310412"/>
          </a:xfrm>
        </p:spPr>
        <p:txBody>
          <a:bodyPr>
            <a:noAutofit/>
          </a:bodyPr>
          <a:lstStyle>
            <a:lvl1pPr>
              <a:defRPr sz="2800" spc="-50" baseline="0"/>
            </a:lvl1pPr>
          </a:lstStyle>
          <a:p>
            <a:r>
              <a:rPr lang="en-US"/>
              <a:t>Click to edit Master title style</a:t>
            </a:r>
          </a:p>
        </p:txBody>
      </p:sp>
      <p:sp>
        <p:nvSpPr>
          <p:cNvPr id="21" name="TextBox 20">
            <a:extLst>
              <a:ext uri="{FF2B5EF4-FFF2-40B4-BE49-F238E27FC236}">
                <a16:creationId xmlns:a16="http://schemas.microsoft.com/office/drawing/2014/main" id="{58D9E3DC-DBB3-E783-66C6-1CE56D439EF2}"/>
              </a:ext>
            </a:extLst>
          </p:cNvPr>
          <p:cNvSpPr txBox="1"/>
          <p:nvPr userDrawn="1"/>
        </p:nvSpPr>
        <p:spPr>
          <a:xfrm>
            <a:off x="556419" y="2018854"/>
            <a:ext cx="852093" cy="184666"/>
          </a:xfrm>
          <a:prstGeom prst="rect">
            <a:avLst/>
          </a:prstGeom>
          <a:noFill/>
        </p:spPr>
        <p:txBody>
          <a:bodyPr wrap="none" lIns="0" tIns="0" rIns="0" bIns="0" anchor="ctr" anchorCtr="0">
            <a:spAutoFit/>
          </a:bodyPr>
          <a:lstStyle/>
          <a:p>
            <a:r>
              <a:rPr lang="en-GB" sz="1200" b="0" baseline="0">
                <a:solidFill>
                  <a:schemeClr val="accent4">
                    <a:lumMod val="75000"/>
                  </a:schemeClr>
                </a:solidFill>
                <a:latin typeface="Segoe Sans Display Semibold" pitchFamily="2" charset="0"/>
              </a:rPr>
              <a:t>Preparation:</a:t>
            </a:r>
          </a:p>
        </p:txBody>
      </p:sp>
      <p:sp>
        <p:nvSpPr>
          <p:cNvPr id="8" name="Text Placeholder 3">
            <a:extLst>
              <a:ext uri="{FF2B5EF4-FFF2-40B4-BE49-F238E27FC236}">
                <a16:creationId xmlns:a16="http://schemas.microsoft.com/office/drawing/2014/main" id="{48E6EA0C-C6EA-88A6-62F6-49213F1DEA6A}"/>
              </a:ext>
            </a:extLst>
          </p:cNvPr>
          <p:cNvSpPr>
            <a:spLocks noGrp="1"/>
          </p:cNvSpPr>
          <p:nvPr>
            <p:ph type="body" sz="quarter" idx="15"/>
          </p:nvPr>
        </p:nvSpPr>
        <p:spPr>
          <a:xfrm>
            <a:off x="1645444" y="2018854"/>
            <a:ext cx="2412208" cy="184666"/>
          </a:xfrm>
          <a:prstGeom prst="rect">
            <a:avLst/>
          </a:prstGeom>
        </p:spPr>
        <p:txBody>
          <a:bodyPr wrap="square" tIns="0" rIns="0" bIns="0" anchor="ctr" anchorCtr="0">
            <a:noAutofit/>
          </a:bodyPr>
          <a:lstStyle>
            <a:lvl1pPr marL="0" indent="0">
              <a:lnSpc>
                <a:spcPct val="100000"/>
              </a:lnSpc>
              <a:spcBef>
                <a:spcPts val="1224"/>
              </a:spcBef>
              <a:buClr>
                <a:schemeClr val="tx1"/>
              </a:buClr>
              <a:buFont typeface="Wingdings" panose="05000000000000000000" pitchFamily="2" charset="2"/>
              <a:buNone/>
              <a:defRPr sz="1200" b="0" spc="0" baseline="0">
                <a:solidFill>
                  <a:schemeClr val="tx1"/>
                </a:solidFill>
                <a:latin typeface="Segoe Sans Display" pitchFamily="2" charset="0"/>
                <a:cs typeface="Segoe Pro" panose="020B0604020202020204" pitchFamily="34" charset="0"/>
              </a:defRPr>
            </a:lvl1pPr>
            <a:lvl2pPr marL="427038" indent="-171450">
              <a:buFont typeface="Wingdings" panose="05000000000000000000" pitchFamily="2" charset="2"/>
              <a:buNone/>
              <a:defRPr sz="1400" b="0">
                <a:solidFill>
                  <a:schemeClr val="bg1"/>
                </a:solidFill>
              </a:defRPr>
            </a:lvl2pPr>
            <a:lvl3pPr marL="639763" indent="-188913">
              <a:buFont typeface="Wingdings" panose="05000000000000000000" pitchFamily="2" charset="2"/>
              <a:buNone/>
              <a:tabLst/>
              <a:defRPr sz="1400" b="0">
                <a:solidFill>
                  <a:schemeClr val="bg1"/>
                </a:solidFill>
              </a:defRPr>
            </a:lvl3pPr>
            <a:lvl4pPr marL="828675" indent="-176213">
              <a:buFont typeface="Wingdings" panose="05000000000000000000" pitchFamily="2" charset="2"/>
              <a:buNone/>
              <a:defRPr sz="1400" b="0">
                <a:solidFill>
                  <a:schemeClr val="bg1"/>
                </a:solidFill>
              </a:defRPr>
            </a:lvl4pPr>
            <a:lvl5pPr marL="1023938" indent="-169863">
              <a:buFont typeface="Wingdings" panose="05000000000000000000" pitchFamily="2" charset="2"/>
              <a:buNone/>
              <a:tabLst/>
              <a:defRPr sz="1400" b="0">
                <a:solidFill>
                  <a:schemeClr val="bg1"/>
                </a:solidFill>
              </a:defRPr>
            </a:lvl5pPr>
          </a:lstStyle>
          <a:p>
            <a:pPr lvl="0"/>
            <a:r>
              <a:rPr lang="en-US"/>
              <a:t>Click to edit Master text styles</a:t>
            </a:r>
          </a:p>
        </p:txBody>
      </p:sp>
      <p:sp>
        <p:nvSpPr>
          <p:cNvPr id="22" name="TextBox 21">
            <a:extLst>
              <a:ext uri="{FF2B5EF4-FFF2-40B4-BE49-F238E27FC236}">
                <a16:creationId xmlns:a16="http://schemas.microsoft.com/office/drawing/2014/main" id="{28E29651-B3B9-0C23-E2DC-24A48A17C929}"/>
              </a:ext>
            </a:extLst>
          </p:cNvPr>
          <p:cNvSpPr txBox="1"/>
          <p:nvPr userDrawn="1"/>
        </p:nvSpPr>
        <p:spPr>
          <a:xfrm>
            <a:off x="556419" y="2334828"/>
            <a:ext cx="608949" cy="184666"/>
          </a:xfrm>
          <a:prstGeom prst="rect">
            <a:avLst/>
          </a:prstGeom>
          <a:noFill/>
        </p:spPr>
        <p:txBody>
          <a:bodyPr wrap="none" lIns="0" tIns="0" rIns="0" bIns="0" anchor="ctr" anchorCtr="0">
            <a:spAutoFit/>
          </a:bodyPr>
          <a:lstStyle/>
          <a:p>
            <a:r>
              <a:rPr lang="en-GB" sz="1200" b="0" baseline="0">
                <a:solidFill>
                  <a:schemeClr val="accent4">
                    <a:lumMod val="75000"/>
                  </a:schemeClr>
                </a:solidFill>
                <a:latin typeface="Segoe Sans Display Semibold" pitchFamily="2" charset="0"/>
              </a:rPr>
              <a:t>Delivery:</a:t>
            </a:r>
          </a:p>
        </p:txBody>
      </p:sp>
      <p:sp>
        <p:nvSpPr>
          <p:cNvPr id="11" name="Text Placeholder 3">
            <a:extLst>
              <a:ext uri="{FF2B5EF4-FFF2-40B4-BE49-F238E27FC236}">
                <a16:creationId xmlns:a16="http://schemas.microsoft.com/office/drawing/2014/main" id="{2971A7EC-2A4A-4884-EEF4-5CE98EAB8128}"/>
              </a:ext>
            </a:extLst>
          </p:cNvPr>
          <p:cNvSpPr>
            <a:spLocks noGrp="1"/>
          </p:cNvSpPr>
          <p:nvPr>
            <p:ph type="body" sz="quarter" idx="16"/>
          </p:nvPr>
        </p:nvSpPr>
        <p:spPr>
          <a:xfrm>
            <a:off x="1645444" y="2334828"/>
            <a:ext cx="2412207" cy="184666"/>
          </a:xfrm>
          <a:prstGeom prst="rect">
            <a:avLst/>
          </a:prstGeom>
        </p:spPr>
        <p:txBody>
          <a:bodyPr wrap="square" tIns="0" rIns="0" bIns="0" anchor="ctr" anchorCtr="0">
            <a:noAutofit/>
          </a:bodyPr>
          <a:lstStyle>
            <a:lvl1pPr marL="0" indent="0">
              <a:lnSpc>
                <a:spcPct val="100000"/>
              </a:lnSpc>
              <a:spcBef>
                <a:spcPts val="1224"/>
              </a:spcBef>
              <a:buClr>
                <a:schemeClr val="tx1"/>
              </a:buClr>
              <a:buFont typeface="Wingdings" panose="05000000000000000000" pitchFamily="2" charset="2"/>
              <a:buNone/>
              <a:defRPr sz="1200" b="0" spc="0" baseline="0">
                <a:solidFill>
                  <a:schemeClr val="tx1"/>
                </a:solidFill>
                <a:latin typeface="Segoe Sans Display" pitchFamily="2" charset="0"/>
                <a:cs typeface="Segoe Pro" panose="020B0604020202020204" pitchFamily="34" charset="0"/>
              </a:defRPr>
            </a:lvl1pPr>
            <a:lvl2pPr marL="427038" indent="-171450">
              <a:buFont typeface="Wingdings" panose="05000000000000000000" pitchFamily="2" charset="2"/>
              <a:buNone/>
              <a:defRPr sz="1400" b="0">
                <a:solidFill>
                  <a:schemeClr val="bg1"/>
                </a:solidFill>
              </a:defRPr>
            </a:lvl2pPr>
            <a:lvl3pPr marL="639763" indent="-188913">
              <a:buFont typeface="Wingdings" panose="05000000000000000000" pitchFamily="2" charset="2"/>
              <a:buNone/>
              <a:tabLst/>
              <a:defRPr sz="1400" b="0">
                <a:solidFill>
                  <a:schemeClr val="bg1"/>
                </a:solidFill>
              </a:defRPr>
            </a:lvl3pPr>
            <a:lvl4pPr marL="828675" indent="-176213">
              <a:buFont typeface="Wingdings" panose="05000000000000000000" pitchFamily="2" charset="2"/>
              <a:buNone/>
              <a:defRPr sz="1400" b="0">
                <a:solidFill>
                  <a:schemeClr val="bg1"/>
                </a:solidFill>
              </a:defRPr>
            </a:lvl4pPr>
            <a:lvl5pPr marL="1023938" indent="-169863">
              <a:buFont typeface="Wingdings" panose="05000000000000000000" pitchFamily="2" charset="2"/>
              <a:buNone/>
              <a:tabLst/>
              <a:defRPr sz="1400" b="0">
                <a:solidFill>
                  <a:schemeClr val="bg1"/>
                </a:solidFill>
              </a:defRPr>
            </a:lvl5pPr>
          </a:lstStyle>
          <a:p>
            <a:pPr lvl="0"/>
            <a:r>
              <a:rPr lang="en-US"/>
              <a:t>Click to edit Master text styles</a:t>
            </a:r>
          </a:p>
        </p:txBody>
      </p:sp>
      <p:sp>
        <p:nvSpPr>
          <p:cNvPr id="25" name="TextBox 24">
            <a:extLst>
              <a:ext uri="{FF2B5EF4-FFF2-40B4-BE49-F238E27FC236}">
                <a16:creationId xmlns:a16="http://schemas.microsoft.com/office/drawing/2014/main" id="{1F89F22E-B799-0FF5-458E-E50FA6349F4A}"/>
              </a:ext>
            </a:extLst>
          </p:cNvPr>
          <p:cNvSpPr txBox="1"/>
          <p:nvPr userDrawn="1"/>
        </p:nvSpPr>
        <p:spPr>
          <a:xfrm>
            <a:off x="556419" y="2650802"/>
            <a:ext cx="705834" cy="184666"/>
          </a:xfrm>
          <a:prstGeom prst="rect">
            <a:avLst/>
          </a:prstGeom>
          <a:noFill/>
        </p:spPr>
        <p:txBody>
          <a:bodyPr wrap="none" lIns="0" tIns="0" rIns="0" bIns="0" anchor="ctr" anchorCtr="0">
            <a:spAutoFit/>
          </a:bodyPr>
          <a:lstStyle/>
          <a:p>
            <a:r>
              <a:rPr lang="en-GB" sz="1200" b="0" baseline="0">
                <a:solidFill>
                  <a:schemeClr val="accent4">
                    <a:lumMod val="75000"/>
                  </a:schemeClr>
                </a:solidFill>
                <a:latin typeface="Segoe Sans Display Semibold" pitchFamily="2" charset="0"/>
              </a:rPr>
              <a:t>Summary:</a:t>
            </a:r>
          </a:p>
        </p:txBody>
      </p:sp>
      <p:sp>
        <p:nvSpPr>
          <p:cNvPr id="7" name="Text Placeholder 3">
            <a:extLst>
              <a:ext uri="{FF2B5EF4-FFF2-40B4-BE49-F238E27FC236}">
                <a16:creationId xmlns:a16="http://schemas.microsoft.com/office/drawing/2014/main" id="{522E7AA6-4819-8A02-C48C-29D6E3AD72D5}"/>
              </a:ext>
            </a:extLst>
          </p:cNvPr>
          <p:cNvSpPr>
            <a:spLocks noGrp="1"/>
          </p:cNvSpPr>
          <p:nvPr>
            <p:ph type="body" sz="quarter" idx="10"/>
          </p:nvPr>
        </p:nvSpPr>
        <p:spPr>
          <a:xfrm>
            <a:off x="556421" y="2890447"/>
            <a:ext cx="3501230" cy="323165"/>
          </a:xfrm>
          <a:prstGeom prst="rect">
            <a:avLst/>
          </a:prstGeom>
        </p:spPr>
        <p:txBody>
          <a:bodyPr vert="horz" wrap="square" lIns="0" tIns="0" rIns="0" bIns="0" rtlCol="0">
            <a:noAutofit/>
          </a:bodyPr>
          <a:lstStyle>
            <a:lvl1pPr>
              <a:defRPr lang="en-US" sz="1200" dirty="0">
                <a:latin typeface="+mn-lt"/>
              </a:defRPr>
            </a:lvl1pPr>
          </a:lstStyle>
          <a:p>
            <a:pPr lvl="0">
              <a:spcBef>
                <a:spcPts val="0"/>
              </a:spcBef>
              <a:buClr>
                <a:schemeClr val="tx1"/>
              </a:buClr>
            </a:pPr>
            <a:r>
              <a:rPr lang="en-US"/>
              <a:t>Click to edit Master text styles</a:t>
            </a:r>
          </a:p>
        </p:txBody>
      </p:sp>
      <p:sp>
        <p:nvSpPr>
          <p:cNvPr id="18" name="TextBox 17">
            <a:extLst>
              <a:ext uri="{FF2B5EF4-FFF2-40B4-BE49-F238E27FC236}">
                <a16:creationId xmlns:a16="http://schemas.microsoft.com/office/drawing/2014/main" id="{B8A0FA93-18B9-BD01-8981-46D51869E49A}"/>
              </a:ext>
            </a:extLst>
          </p:cNvPr>
          <p:cNvSpPr txBox="1"/>
          <p:nvPr userDrawn="1"/>
        </p:nvSpPr>
        <p:spPr>
          <a:xfrm>
            <a:off x="549275" y="4780981"/>
            <a:ext cx="1714499" cy="276999"/>
          </a:xfrm>
          <a:prstGeom prst="rect">
            <a:avLst/>
          </a:prstGeom>
          <a:noFill/>
        </p:spPr>
        <p:txBody>
          <a:bodyPr wrap="square" lIns="0" anchor="ctr" anchorCtr="0">
            <a:spAutoFit/>
          </a:bodyPr>
          <a:lstStyle/>
          <a:p>
            <a:r>
              <a:rPr lang="en-GB" sz="1200" b="0" baseline="0">
                <a:solidFill>
                  <a:schemeClr val="accent4">
                    <a:lumMod val="75000"/>
                  </a:schemeClr>
                </a:solidFill>
                <a:latin typeface="Segoe Sans Display Semibold" pitchFamily="2" charset="0"/>
              </a:rPr>
              <a:t>Customer resources</a:t>
            </a:r>
          </a:p>
        </p:txBody>
      </p:sp>
      <p:sp>
        <p:nvSpPr>
          <p:cNvPr id="10" name="Text Placeholder 9">
            <a:extLst>
              <a:ext uri="{FF2B5EF4-FFF2-40B4-BE49-F238E27FC236}">
                <a16:creationId xmlns:a16="http://schemas.microsoft.com/office/drawing/2014/main" id="{C996942E-E982-4695-91C8-296676E06061}"/>
              </a:ext>
            </a:extLst>
          </p:cNvPr>
          <p:cNvSpPr>
            <a:spLocks noGrp="1"/>
          </p:cNvSpPr>
          <p:nvPr>
            <p:ph type="body" sz="quarter" idx="13"/>
          </p:nvPr>
        </p:nvSpPr>
        <p:spPr>
          <a:xfrm>
            <a:off x="549274" y="5051202"/>
            <a:ext cx="1638302" cy="332399"/>
          </a:xfrm>
          <a:prstGeom prst="rect">
            <a:avLst/>
          </a:prstGeom>
        </p:spPr>
        <p:txBody>
          <a:bodyPr>
            <a:noAutofit/>
          </a:bodyPr>
          <a:lstStyle>
            <a:lvl1pPr marL="137160" indent="-137160">
              <a:lnSpc>
                <a:spcPct val="100000"/>
              </a:lnSpc>
              <a:spcBef>
                <a:spcPts val="0"/>
              </a:spcBef>
              <a:spcAft>
                <a:spcPts val="200"/>
              </a:spcAft>
              <a:buFont typeface="Arial" panose="020B0604020202020204" pitchFamily="34" charset="0"/>
              <a:buChar char="•"/>
              <a:defRPr sz="1100" spc="0" baseline="0">
                <a:solidFill>
                  <a:schemeClr val="tx1"/>
                </a:solidFill>
                <a:latin typeface="Segoe Sans Display" pitchFamily="2" charset="0"/>
              </a:defRPr>
            </a:lvl1pPr>
            <a:lvl2pPr marL="228600" indent="0">
              <a:lnSpc>
                <a:spcPct val="90000"/>
              </a:lnSpc>
              <a:spcBef>
                <a:spcPts val="600"/>
              </a:spcBef>
              <a:buNone/>
              <a:defRPr sz="1400">
                <a:solidFill>
                  <a:schemeClr val="bg1"/>
                </a:solidFill>
              </a:defRPr>
            </a:lvl2pPr>
            <a:lvl3pPr marL="457200" indent="0">
              <a:lnSpc>
                <a:spcPct val="90000"/>
              </a:lnSpc>
              <a:spcBef>
                <a:spcPts val="600"/>
              </a:spcBef>
              <a:buNone/>
              <a:defRPr sz="1400">
                <a:solidFill>
                  <a:schemeClr val="bg1"/>
                </a:solidFill>
              </a:defRPr>
            </a:lvl3pPr>
            <a:lvl4pPr marL="661988" indent="0">
              <a:lnSpc>
                <a:spcPct val="90000"/>
              </a:lnSpc>
              <a:spcBef>
                <a:spcPts val="600"/>
              </a:spcBef>
              <a:buNone/>
              <a:defRPr sz="1400">
                <a:solidFill>
                  <a:schemeClr val="bg1"/>
                </a:solidFill>
              </a:defRPr>
            </a:lvl4pPr>
            <a:lvl5pPr marL="855663" indent="0">
              <a:lnSpc>
                <a:spcPct val="90000"/>
              </a:lnSpc>
              <a:spcBef>
                <a:spcPts val="600"/>
              </a:spcBef>
              <a:buNone/>
              <a:defRPr sz="1400">
                <a:solidFill>
                  <a:schemeClr val="bg1"/>
                </a:solidFill>
              </a:defRPr>
            </a:lvl5pPr>
          </a:lstStyle>
          <a:p>
            <a:pPr lvl="0"/>
            <a:r>
              <a:rPr lang="en-US"/>
              <a:t>Click to edit Master text styles</a:t>
            </a:r>
          </a:p>
        </p:txBody>
      </p:sp>
      <p:sp>
        <p:nvSpPr>
          <p:cNvPr id="19" name="TextBox 18">
            <a:extLst>
              <a:ext uri="{FF2B5EF4-FFF2-40B4-BE49-F238E27FC236}">
                <a16:creationId xmlns:a16="http://schemas.microsoft.com/office/drawing/2014/main" id="{5074AE67-07F7-ED0E-CC1D-F592BD9B98FE}"/>
              </a:ext>
            </a:extLst>
          </p:cNvPr>
          <p:cNvSpPr txBox="1"/>
          <p:nvPr userDrawn="1"/>
        </p:nvSpPr>
        <p:spPr>
          <a:xfrm>
            <a:off x="2419351" y="4780981"/>
            <a:ext cx="1560877" cy="276999"/>
          </a:xfrm>
          <a:prstGeom prst="rect">
            <a:avLst/>
          </a:prstGeom>
          <a:noFill/>
        </p:spPr>
        <p:txBody>
          <a:bodyPr wrap="square" lIns="0" anchor="ctr" anchorCtr="0">
            <a:spAutoFit/>
          </a:bodyPr>
          <a:lstStyle/>
          <a:p>
            <a:r>
              <a:rPr lang="en-GB" sz="1200" b="0" baseline="0">
                <a:solidFill>
                  <a:schemeClr val="accent4">
                    <a:lumMod val="75000"/>
                  </a:schemeClr>
                </a:solidFill>
                <a:latin typeface="Segoe Sans Display Semibold" pitchFamily="2" charset="0"/>
              </a:rPr>
              <a:t>Partner resources</a:t>
            </a:r>
          </a:p>
        </p:txBody>
      </p:sp>
      <p:sp>
        <p:nvSpPr>
          <p:cNvPr id="13" name="Text Placeholder 9">
            <a:extLst>
              <a:ext uri="{FF2B5EF4-FFF2-40B4-BE49-F238E27FC236}">
                <a16:creationId xmlns:a16="http://schemas.microsoft.com/office/drawing/2014/main" id="{D2F6B756-204A-4346-90B3-21CCEA788C54}"/>
              </a:ext>
            </a:extLst>
          </p:cNvPr>
          <p:cNvSpPr>
            <a:spLocks noGrp="1"/>
          </p:cNvSpPr>
          <p:nvPr>
            <p:ph type="body" sz="quarter" idx="14"/>
          </p:nvPr>
        </p:nvSpPr>
        <p:spPr>
          <a:xfrm>
            <a:off x="2419350" y="5051202"/>
            <a:ext cx="1638302" cy="332399"/>
          </a:xfrm>
          <a:prstGeom prst="rect">
            <a:avLst/>
          </a:prstGeom>
        </p:spPr>
        <p:txBody>
          <a:bodyPr>
            <a:noAutofit/>
          </a:bodyPr>
          <a:lstStyle>
            <a:lvl1pPr marL="137160" indent="-137160">
              <a:lnSpc>
                <a:spcPct val="100000"/>
              </a:lnSpc>
              <a:spcBef>
                <a:spcPts val="0"/>
              </a:spcBef>
              <a:spcAft>
                <a:spcPts val="200"/>
              </a:spcAft>
              <a:buFont typeface="Arial" panose="020B0604020202020204" pitchFamily="34" charset="0"/>
              <a:buChar char="•"/>
              <a:defRPr sz="1100" spc="0" baseline="0">
                <a:solidFill>
                  <a:schemeClr val="tx1"/>
                </a:solidFill>
                <a:latin typeface="Segoe Sans Display" pitchFamily="2" charset="0"/>
              </a:defRPr>
            </a:lvl1pPr>
            <a:lvl2pPr marL="228600" indent="0">
              <a:lnSpc>
                <a:spcPct val="90000"/>
              </a:lnSpc>
              <a:spcBef>
                <a:spcPts val="600"/>
              </a:spcBef>
              <a:buNone/>
              <a:defRPr sz="1400">
                <a:solidFill>
                  <a:schemeClr val="bg1"/>
                </a:solidFill>
              </a:defRPr>
            </a:lvl2pPr>
            <a:lvl3pPr marL="457200" indent="0">
              <a:lnSpc>
                <a:spcPct val="90000"/>
              </a:lnSpc>
              <a:spcBef>
                <a:spcPts val="600"/>
              </a:spcBef>
              <a:buNone/>
              <a:defRPr sz="1400">
                <a:solidFill>
                  <a:schemeClr val="bg1"/>
                </a:solidFill>
              </a:defRPr>
            </a:lvl3pPr>
            <a:lvl4pPr marL="661988" indent="0">
              <a:lnSpc>
                <a:spcPct val="90000"/>
              </a:lnSpc>
              <a:spcBef>
                <a:spcPts val="600"/>
              </a:spcBef>
              <a:buNone/>
              <a:defRPr sz="1400">
                <a:solidFill>
                  <a:schemeClr val="bg1"/>
                </a:solidFill>
              </a:defRPr>
            </a:lvl4pPr>
            <a:lvl5pPr marL="855663" indent="0">
              <a:lnSpc>
                <a:spcPct val="90000"/>
              </a:lnSpc>
              <a:spcBef>
                <a:spcPts val="600"/>
              </a:spcBef>
              <a:buNone/>
              <a:defRPr sz="1400">
                <a:solidFill>
                  <a:schemeClr val="bg1"/>
                </a:solidFill>
              </a:defRPr>
            </a:lvl5pPr>
          </a:lstStyle>
          <a:p>
            <a:pPr lvl="0"/>
            <a:r>
              <a:rPr lang="en-US"/>
              <a:t>Click to edit Master text styles</a:t>
            </a:r>
          </a:p>
        </p:txBody>
      </p:sp>
      <p:sp>
        <p:nvSpPr>
          <p:cNvPr id="5" name="Text Placeholder 6">
            <a:extLst>
              <a:ext uri="{FF2B5EF4-FFF2-40B4-BE49-F238E27FC236}">
                <a16:creationId xmlns:a16="http://schemas.microsoft.com/office/drawing/2014/main" id="{041F96D3-6920-47ED-9D36-1E9A814A58C9}"/>
              </a:ext>
            </a:extLst>
          </p:cNvPr>
          <p:cNvSpPr>
            <a:spLocks noGrp="1"/>
          </p:cNvSpPr>
          <p:nvPr>
            <p:ph type="body" sz="quarter" idx="17"/>
          </p:nvPr>
        </p:nvSpPr>
        <p:spPr>
          <a:xfrm>
            <a:off x="4688586" y="505876"/>
            <a:ext cx="7078980" cy="5805714"/>
          </a:xfrm>
          <a:prstGeom prst="rect">
            <a:avLst/>
          </a:prstGeom>
        </p:spPr>
        <p:txBody>
          <a:bodyPr lIns="274320" tIns="274320" rIns="274320" bIns="274320" anchor="t" anchorCtr="0">
            <a:noAutofit/>
          </a:bodyPr>
          <a:lstStyle>
            <a:lvl1pPr marL="0" indent="0">
              <a:lnSpc>
                <a:spcPct val="90000"/>
              </a:lnSpc>
              <a:spcBef>
                <a:spcPts val="0"/>
              </a:spcBef>
              <a:spcAft>
                <a:spcPts val="600"/>
              </a:spcAft>
              <a:buNone/>
              <a:defRPr sz="1400" spc="0">
                <a:solidFill>
                  <a:schemeClr val="accent4">
                    <a:lumMod val="75000"/>
                  </a:schemeClr>
                </a:solidFill>
                <a:latin typeface="Segoe Sans Display Semibold" pitchFamily="2" charset="0"/>
              </a:defRPr>
            </a:lvl1pPr>
            <a:lvl2pPr marL="0" indent="0">
              <a:lnSpc>
                <a:spcPct val="90000"/>
              </a:lnSpc>
              <a:spcBef>
                <a:spcPts val="0"/>
              </a:spcBef>
              <a:spcAft>
                <a:spcPts val="600"/>
              </a:spcAft>
              <a:buNone/>
              <a:defRPr sz="1200" spc="0">
                <a:latin typeface="Segoe Sans Display Semibold" pitchFamily="2" charset="0"/>
              </a:defRPr>
            </a:lvl2pPr>
            <a:lvl3pPr marL="0" indent="0">
              <a:lnSpc>
                <a:spcPct val="90000"/>
              </a:lnSpc>
              <a:spcBef>
                <a:spcPts val="0"/>
              </a:spcBef>
              <a:spcAft>
                <a:spcPts val="600"/>
              </a:spcAft>
              <a:buFontTx/>
              <a:buNone/>
              <a:defRPr lang="en-US" sz="1200" kern="1200" spc="0" baseline="0" dirty="0">
                <a:solidFill>
                  <a:schemeClr val="tx1"/>
                </a:solidFill>
                <a:latin typeface="Segoe Sans Display" pitchFamily="2" charset="0"/>
                <a:ea typeface="+mn-ea"/>
                <a:cs typeface="+mn-cs"/>
              </a:defRPr>
            </a:lvl3pPr>
            <a:lvl4pPr marL="137160" indent="-137160">
              <a:spcBef>
                <a:spcPts val="0"/>
              </a:spcBef>
              <a:spcAft>
                <a:spcPts val="600"/>
              </a:spcAft>
              <a:defRPr sz="1200" spc="0"/>
            </a:lvl4pPr>
            <a:lvl5pPr marL="274320" indent="-137160">
              <a:lnSpc>
                <a:spcPct val="90000"/>
              </a:lnSpc>
              <a:spcBef>
                <a:spcPts val="0"/>
              </a:spcBef>
              <a:spcAft>
                <a:spcPts val="600"/>
              </a:spcAft>
              <a:defRPr sz="1200" spc="0"/>
            </a:lvl5pPr>
          </a:lstStyle>
          <a:p>
            <a:pPr lvl="0"/>
            <a:r>
              <a:rPr lang="en-US"/>
              <a:t>Click to edit Master text styles</a:t>
            </a:r>
          </a:p>
          <a:p>
            <a:pPr lvl="1"/>
            <a:r>
              <a:rPr lang="en-US"/>
              <a:t>Second level</a:t>
            </a:r>
          </a:p>
          <a:p>
            <a:pPr lvl="2"/>
            <a:r>
              <a:rPr lang="en-US"/>
              <a:t>Third level</a:t>
            </a:r>
          </a:p>
          <a:p>
            <a:pPr marL="137160" lvl="2" indent="-137160" algn="l" defTabSz="914400" rtl="0" eaLnBrk="1" latinLnBrk="0" hangingPunct="1">
              <a:lnSpc>
                <a:spcPct val="100000"/>
              </a:lnSpc>
              <a:spcBef>
                <a:spcPts val="0"/>
              </a:spcBef>
              <a:spcAft>
                <a:spcPts val="600"/>
              </a:spcAft>
              <a:buFont typeface="Arial" panose="020B0604020202020204" pitchFamily="34" charset="0"/>
              <a:buChar char="•"/>
            </a:pPr>
            <a:r>
              <a:rPr lang="en-US"/>
              <a:t>Fourth level</a:t>
            </a:r>
          </a:p>
          <a:p>
            <a:pPr lvl="4"/>
            <a:r>
              <a:rPr lang="en-US"/>
              <a:t>Fifth level</a:t>
            </a:r>
          </a:p>
        </p:txBody>
      </p:sp>
      <p:pic>
        <p:nvPicPr>
          <p:cNvPr id="24" name="Picture 23" descr="A colorful gradient going from darker blue on the left side to light blue to magenta to orange on the right side">
            <a:extLst>
              <a:ext uri="{FF2B5EF4-FFF2-40B4-BE49-F238E27FC236}">
                <a16:creationId xmlns:a16="http://schemas.microsoft.com/office/drawing/2014/main" id="{0BDE085C-238C-0836-125B-931750D73EF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2" name="TextBox 1">
            <a:extLst>
              <a:ext uri="{FF2B5EF4-FFF2-40B4-BE49-F238E27FC236}">
                <a16:creationId xmlns:a16="http://schemas.microsoft.com/office/drawing/2014/main" id="{8038C89A-245F-D3DA-118C-31EF51F56E4F}"/>
              </a:ext>
            </a:extLst>
          </p:cNvPr>
          <p:cNvSpPr txBox="1"/>
          <p:nvPr userDrawn="1"/>
        </p:nvSpPr>
        <p:spPr>
          <a:xfrm>
            <a:off x="556419" y="3708145"/>
            <a:ext cx="613245" cy="184666"/>
          </a:xfrm>
          <a:prstGeom prst="rect">
            <a:avLst/>
          </a:prstGeom>
          <a:noFill/>
        </p:spPr>
        <p:txBody>
          <a:bodyPr wrap="none" lIns="0" tIns="0" rIns="0" bIns="0" anchor="ctr" anchorCtr="0">
            <a:spAutoFit/>
          </a:bodyPr>
          <a:lstStyle/>
          <a:p>
            <a:r>
              <a:rPr lang="en-GB" sz="1200" b="0" baseline="0">
                <a:solidFill>
                  <a:schemeClr val="accent4">
                    <a:lumMod val="75000"/>
                  </a:schemeClr>
                </a:solidFill>
                <a:latin typeface="Segoe Sans Display Semibold" pitchFamily="2" charset="0"/>
              </a:rPr>
              <a:t>Content:</a:t>
            </a:r>
          </a:p>
        </p:txBody>
      </p:sp>
      <p:sp>
        <p:nvSpPr>
          <p:cNvPr id="3" name="Text Placeholder 3">
            <a:extLst>
              <a:ext uri="{FF2B5EF4-FFF2-40B4-BE49-F238E27FC236}">
                <a16:creationId xmlns:a16="http://schemas.microsoft.com/office/drawing/2014/main" id="{A4173B7E-1461-655F-38E1-48A42EC1B8DC}"/>
              </a:ext>
            </a:extLst>
          </p:cNvPr>
          <p:cNvSpPr>
            <a:spLocks noGrp="1"/>
          </p:cNvSpPr>
          <p:nvPr>
            <p:ph type="body" sz="quarter" idx="25"/>
          </p:nvPr>
        </p:nvSpPr>
        <p:spPr>
          <a:xfrm>
            <a:off x="556421" y="3936217"/>
            <a:ext cx="3501230" cy="323165"/>
          </a:xfrm>
          <a:prstGeom prst="rect">
            <a:avLst/>
          </a:prstGeom>
        </p:spPr>
        <p:txBody>
          <a:bodyPr vert="horz" wrap="square" lIns="0" tIns="0" rIns="0" bIns="0" rtlCol="0">
            <a:noAutofit/>
          </a:bodyPr>
          <a:lstStyle>
            <a:lvl1pPr>
              <a:defRPr lang="en-US" sz="1200" dirty="0">
                <a:latin typeface="+mn-lt"/>
              </a:defRPr>
            </a:lvl1pPr>
          </a:lstStyle>
          <a:p>
            <a:pPr lvl="0">
              <a:spcBef>
                <a:spcPts val="0"/>
              </a:spcBef>
              <a:buClr>
                <a:schemeClr val="tx1"/>
              </a:buClr>
            </a:pPr>
            <a:r>
              <a:rPr lang="en-US"/>
              <a:t>Click to edit Master text styles</a:t>
            </a:r>
          </a:p>
        </p:txBody>
      </p:sp>
      <p:sp>
        <p:nvSpPr>
          <p:cNvPr id="6" name="TextBox 5">
            <a:extLst>
              <a:ext uri="{FF2B5EF4-FFF2-40B4-BE49-F238E27FC236}">
                <a16:creationId xmlns:a16="http://schemas.microsoft.com/office/drawing/2014/main" id="{F3A1138B-E26F-617A-C58B-021B66845D33}"/>
              </a:ext>
            </a:extLst>
          </p:cNvPr>
          <p:cNvSpPr txBox="1"/>
          <p:nvPr userDrawn="1">
            <p:extLst>
              <p:ext uri="{1162E1C5-73C7-4A58-AE30-91384D911F3F}">
                <p184:classification xmlns:p184="http://schemas.microsoft.com/office/powerpoint/2018/4/main" val="ftr"/>
              </p:ext>
            </p:extLst>
          </p:nvPr>
        </p:nvSpPr>
        <p:spPr>
          <a:xfrm>
            <a:off x="7421832" y="6570696"/>
            <a:ext cx="5949107" cy="153888"/>
          </a:xfrm>
          <a:prstGeom prst="rect">
            <a:avLst/>
          </a:prstGeom>
        </p:spPr>
        <p:txBody>
          <a:bodyPr horzOverflow="overflow" wrap="square" lIns="0" tIns="0" rIns="0" bIns="0">
            <a:spAutoFit/>
          </a:bodyPr>
          <a:lstStyle/>
          <a:p>
            <a:pPr algn="l"/>
            <a:r>
              <a:rPr lang="en-US" sz="1000" b="1">
                <a:solidFill>
                  <a:schemeClr val="tx2"/>
                </a:solidFill>
                <a:latin typeface="Aptos" panose="020B0004020202020204" pitchFamily="34" charset="0"/>
              </a:rPr>
              <a:t>Classified as Microsoft Confidential – content under embargo until Nov 18, 2025</a:t>
            </a:r>
          </a:p>
        </p:txBody>
      </p:sp>
    </p:spTree>
    <p:extLst>
      <p:ext uri="{BB962C8B-B14F-4D97-AF65-F5344CB8AC3E}">
        <p14:creationId xmlns:p14="http://schemas.microsoft.com/office/powerpoint/2010/main" val="395284748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5" name="Text Placeholder 4">
            <a:extLst>
              <a:ext uri="{FF2B5EF4-FFF2-40B4-BE49-F238E27FC236}">
                <a16:creationId xmlns:a16="http://schemas.microsoft.com/office/drawing/2014/main" id="{6E27CBDD-49E9-BBDF-550B-482E4E570E44}"/>
              </a:ext>
            </a:extLst>
          </p:cNvPr>
          <p:cNvSpPr>
            <a:spLocks noGrp="1"/>
          </p:cNvSpPr>
          <p:nvPr>
            <p:ph type="body" sz="quarter" idx="11" hasCustomPrompt="1"/>
          </p:nvPr>
        </p:nvSpPr>
        <p:spPr>
          <a:xfrm>
            <a:off x="576072" y="342645"/>
            <a:ext cx="11018520" cy="184666"/>
          </a:xfrm>
          <a:prstGeom prst="rect">
            <a:avLst/>
          </a:prstGeom>
        </p:spPr>
        <p:txBody>
          <a:bodyPr/>
          <a:lstStyle>
            <a:lvl1pPr marL="0" indent="0">
              <a:buNone/>
              <a:defRPr sz="12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add optional eyebrow text</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8263" y="1487825"/>
            <a:ext cx="11018838" cy="4833938"/>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53864393"/>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312">
          <p15:clr>
            <a:srgbClr val="5ACBF0"/>
          </p15:clr>
        </p15:guide>
        <p15:guide id="5" orient="horz" pos="904">
          <p15:clr>
            <a:srgbClr val="5ACBF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3_Square Photo Graphic">
    <p:bg>
      <p:bgPr>
        <a:solidFill>
          <a:srgbClr val="FFF8F3"/>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6834586-5E35-30D9-D8B4-75A164A4F9C0}"/>
              </a:ext>
            </a:extLst>
          </p:cNvPr>
          <p:cNvSpPr/>
          <p:nvPr userDrawn="1"/>
        </p:nvSpPr>
        <p:spPr bwMode="auto">
          <a:xfrm>
            <a:off x="0" y="2438400"/>
            <a:ext cx="12192000" cy="4419600"/>
          </a:xfrm>
          <a:prstGeom prst="rect">
            <a:avLst/>
          </a:prstGeom>
          <a:gradFill flip="none" rotWithShape="1">
            <a:gsLst>
              <a:gs pos="0">
                <a:schemeClr val="accent6">
                  <a:lumMod val="20000"/>
                  <a:lumOff val="80000"/>
                </a:schemeClr>
              </a:gs>
              <a:gs pos="100000">
                <a:schemeClr val="bg2">
                  <a:lumMod val="90000"/>
                </a:schemeClr>
              </a:gs>
              <a:gs pos="69000">
                <a:srgbClr val="F9F2ED"/>
              </a:gs>
            </a:gsLst>
            <a:lin ang="1800000" scaled="0"/>
            <a:tileRect/>
          </a:gra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err="1">
              <a:solidFill>
                <a:prstClr val="white"/>
              </a:solidFill>
              <a:latin typeface="Segoe Sans Display" pitchFamily="2" charset="0"/>
            </a:endParaRP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76072" y="588963"/>
            <a:ext cx="4745164" cy="1514157"/>
          </a:xfrm>
        </p:spPr>
        <p:txBody>
          <a:bodyPr anchor="b"/>
          <a:lstStyle>
            <a:lvl1pPr>
              <a:defRPr/>
            </a:lvl1pPr>
          </a:lstStyle>
          <a:p>
            <a:r>
              <a:rPr lang="en-US"/>
              <a:t>Title square photo layout </a:t>
            </a:r>
          </a:p>
        </p:txBody>
      </p:sp>
      <p:sp>
        <p:nvSpPr>
          <p:cNvPr id="10" name="Text Placeholder 9">
            <a:extLst>
              <a:ext uri="{FF2B5EF4-FFF2-40B4-BE49-F238E27FC236}">
                <a16:creationId xmlns:a16="http://schemas.microsoft.com/office/drawing/2014/main" id="{93DC828C-6415-94AB-ED16-5F15E2D8994D}"/>
              </a:ext>
              <a:ext uri="{C183D7F6-B498-43B3-948B-1728B52AA6E4}">
                <adec:decorative xmlns:adec="http://schemas.microsoft.com/office/drawing/2017/decorative" val="0"/>
              </a:ext>
            </a:extLst>
          </p:cNvPr>
          <p:cNvSpPr>
            <a:spLocks noGrp="1"/>
          </p:cNvSpPr>
          <p:nvPr>
            <p:ph type="body" sz="quarter" idx="12"/>
          </p:nvPr>
        </p:nvSpPr>
        <p:spPr>
          <a:xfrm>
            <a:off x="576263" y="2743200"/>
            <a:ext cx="4745037" cy="35258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918200" y="1155700"/>
            <a:ext cx="5702300" cy="5465928"/>
          </a:xfrm>
          <a:prstGeom prst="round2SameRect">
            <a:avLst>
              <a:gd name="adj1" fmla="val 2235"/>
              <a:gd name="adj2" fmla="val 0"/>
            </a:avLst>
          </a:prstGeom>
          <a:blipFill>
            <a:blip r:embed="rId2" cstate="screen">
              <a:extLst>
                <a:ext uri="{28A0092B-C50C-407E-A947-70E740481C1C}">
                  <a14:useLocalDpi xmlns:a14="http://schemas.microsoft.com/office/drawing/2010/main"/>
                </a:ext>
              </a:extLst>
            </a:blip>
            <a:stretch>
              <a:fillRect/>
            </a:stretch>
          </a:blipFill>
        </p:spPr>
        <p:txBody>
          <a:bodyPr lIns="0" tIns="914400" rIns="0" anchor="t" anchorCtr="0">
            <a:noAutofit/>
          </a:bodyPr>
          <a:lstStyle>
            <a:lvl1pPr marL="0" indent="0" algn="ctr">
              <a:lnSpc>
                <a:spcPct val="100000"/>
              </a:lnSpc>
              <a:buNone/>
              <a:defRPr sz="11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pic>
        <p:nvPicPr>
          <p:cNvPr id="8" name="Picture 7">
            <a:extLst>
              <a:ext uri="{FF2B5EF4-FFF2-40B4-BE49-F238E27FC236}">
                <a16:creationId xmlns:a16="http://schemas.microsoft.com/office/drawing/2014/main" id="{E25C000A-8BFF-12E7-7DFB-FF34728592C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flipV="1">
            <a:off x="5918200" y="6621628"/>
            <a:ext cx="5702300" cy="236372"/>
          </a:xfrm>
          <a:prstGeom prst="round2SameRect">
            <a:avLst>
              <a:gd name="adj1" fmla="val 0"/>
              <a:gd name="adj2" fmla="val 0"/>
            </a:avLst>
          </a:prstGeom>
        </p:spPr>
      </p:pic>
      <p:sp>
        <p:nvSpPr>
          <p:cNvPr id="4" name="TextBox 3">
            <a:extLst>
              <a:ext uri="{FF2B5EF4-FFF2-40B4-BE49-F238E27FC236}">
                <a16:creationId xmlns:a16="http://schemas.microsoft.com/office/drawing/2014/main" id="{AA62D674-1D52-1FC0-3F45-1A6F019CE533}"/>
              </a:ext>
            </a:extLst>
          </p:cNvPr>
          <p:cNvSpPr txBox="1"/>
          <p:nvPr userDrawn="1">
            <p:extLst>
              <p:ext uri="{1162E1C5-73C7-4A58-AE30-91384D911F3F}">
                <p184:classification xmlns:p184="http://schemas.microsoft.com/office/powerpoint/2018/4/main" val="ftr"/>
              </p:ext>
            </p:extLst>
          </p:nvPr>
        </p:nvSpPr>
        <p:spPr>
          <a:xfrm>
            <a:off x="63500" y="6642100"/>
            <a:ext cx="5949107" cy="153888"/>
          </a:xfrm>
          <a:prstGeom prst="rect">
            <a:avLst/>
          </a:prstGeom>
        </p:spPr>
        <p:txBody>
          <a:bodyPr horzOverflow="overflow" wrap="square" lIns="0" tIns="0" rIns="0" bIns="0">
            <a:spAutoFit/>
          </a:bodyPr>
          <a:lstStyle/>
          <a:p>
            <a:pPr algn="l"/>
            <a:r>
              <a:rPr lang="en-US" sz="1000" b="1">
                <a:solidFill>
                  <a:schemeClr val="tx2"/>
                </a:solidFill>
                <a:latin typeface="Aptos" panose="020B0004020202020204" pitchFamily="34" charset="0"/>
              </a:rPr>
              <a:t>Classified as Microsoft Confidential – content under embargo until Nov 18, 2025</a:t>
            </a:r>
          </a:p>
        </p:txBody>
      </p:sp>
    </p:spTree>
    <p:extLst>
      <p:ext uri="{BB962C8B-B14F-4D97-AF65-F5344CB8AC3E}">
        <p14:creationId xmlns:p14="http://schemas.microsoft.com/office/powerpoint/2010/main" val="523189122"/>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32">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2_Square Photo Graphic">
    <p:bg>
      <p:bgPr>
        <a:solidFill>
          <a:srgbClr val="FFF8F3"/>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6834586-5E35-30D9-D8B4-75A164A4F9C0}"/>
              </a:ext>
            </a:extLst>
          </p:cNvPr>
          <p:cNvSpPr/>
          <p:nvPr userDrawn="1"/>
        </p:nvSpPr>
        <p:spPr bwMode="auto">
          <a:xfrm>
            <a:off x="0" y="2438400"/>
            <a:ext cx="12192000" cy="4419600"/>
          </a:xfrm>
          <a:prstGeom prst="rect">
            <a:avLst/>
          </a:prstGeom>
          <a:gradFill flip="none" rotWithShape="1">
            <a:gsLst>
              <a:gs pos="0">
                <a:schemeClr val="accent6">
                  <a:lumMod val="20000"/>
                  <a:lumOff val="80000"/>
                </a:schemeClr>
              </a:gs>
              <a:gs pos="100000">
                <a:schemeClr val="bg2">
                  <a:lumMod val="90000"/>
                </a:schemeClr>
              </a:gs>
              <a:gs pos="69000">
                <a:srgbClr val="F9F2ED"/>
              </a:gs>
            </a:gsLst>
            <a:lin ang="1800000" scaled="0"/>
            <a:tileRect/>
          </a:gra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err="1">
              <a:solidFill>
                <a:prstClr val="white"/>
              </a:solidFill>
              <a:latin typeface="Segoe Sans Display" pitchFamily="2" charset="0"/>
            </a:endParaRP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76072" y="588963"/>
            <a:ext cx="4745164" cy="1514157"/>
          </a:xfrm>
        </p:spPr>
        <p:txBody>
          <a:bodyPr anchor="b"/>
          <a:lstStyle>
            <a:lvl1pPr>
              <a:defRPr/>
            </a:lvl1pPr>
          </a:lstStyle>
          <a:p>
            <a:r>
              <a:rPr lang="en-US"/>
              <a:t>Title square photo layout </a:t>
            </a:r>
          </a:p>
        </p:txBody>
      </p:sp>
      <p:sp>
        <p:nvSpPr>
          <p:cNvPr id="10" name="Text Placeholder 9">
            <a:extLst>
              <a:ext uri="{FF2B5EF4-FFF2-40B4-BE49-F238E27FC236}">
                <a16:creationId xmlns:a16="http://schemas.microsoft.com/office/drawing/2014/main" id="{93DC828C-6415-94AB-ED16-5F15E2D8994D}"/>
              </a:ext>
              <a:ext uri="{C183D7F6-B498-43B3-948B-1728B52AA6E4}">
                <adec:decorative xmlns:adec="http://schemas.microsoft.com/office/drawing/2017/decorative" val="0"/>
              </a:ext>
            </a:extLst>
          </p:cNvPr>
          <p:cNvSpPr>
            <a:spLocks noGrp="1"/>
          </p:cNvSpPr>
          <p:nvPr>
            <p:ph type="body" sz="quarter" idx="12"/>
          </p:nvPr>
        </p:nvSpPr>
        <p:spPr>
          <a:xfrm>
            <a:off x="576263" y="2743200"/>
            <a:ext cx="4745037" cy="35258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E25C000A-8BFF-12E7-7DFB-FF34728592C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V="1">
            <a:off x="5918200" y="6621628"/>
            <a:ext cx="5702300" cy="236372"/>
          </a:xfrm>
          <a:prstGeom prst="round2SameRect">
            <a:avLst>
              <a:gd name="adj1" fmla="val 0"/>
              <a:gd name="adj2" fmla="val 0"/>
            </a:avLst>
          </a:prstGeom>
        </p:spPr>
      </p:pic>
      <p:sp>
        <p:nvSpPr>
          <p:cNvPr id="6" name="Picture Placeholder 5">
            <a:extLst>
              <a:ext uri="{FF2B5EF4-FFF2-40B4-BE49-F238E27FC236}">
                <a16:creationId xmlns:a16="http://schemas.microsoft.com/office/drawing/2014/main" id="{F78AD535-FDDD-DD1F-6E1A-FD27892FE27B}"/>
              </a:ext>
            </a:extLst>
          </p:cNvPr>
          <p:cNvSpPr>
            <a:spLocks noGrp="1"/>
          </p:cNvSpPr>
          <p:nvPr>
            <p:ph type="pic" sz="quarter" idx="13"/>
          </p:nvPr>
        </p:nvSpPr>
        <p:spPr>
          <a:xfrm>
            <a:off x="5918200" y="1168400"/>
            <a:ext cx="5697538" cy="5453063"/>
          </a:xfrm>
          <a:prstGeom prst="round2SameRect">
            <a:avLst>
              <a:gd name="adj1" fmla="val 2693"/>
              <a:gd name="adj2" fmla="val 0"/>
            </a:avLst>
          </a:prstGeom>
        </p:spPr>
        <p:txBody>
          <a:bodyPr>
            <a:noAutofit/>
          </a:bodyPr>
          <a:lstStyle/>
          <a:p>
            <a:endParaRPr lang="en-US"/>
          </a:p>
        </p:txBody>
      </p:sp>
      <p:sp>
        <p:nvSpPr>
          <p:cNvPr id="4" name="TextBox 3">
            <a:extLst>
              <a:ext uri="{FF2B5EF4-FFF2-40B4-BE49-F238E27FC236}">
                <a16:creationId xmlns:a16="http://schemas.microsoft.com/office/drawing/2014/main" id="{91E7B04B-B090-F0D5-B23F-7DA40C1029C9}"/>
              </a:ext>
            </a:extLst>
          </p:cNvPr>
          <p:cNvSpPr txBox="1"/>
          <p:nvPr userDrawn="1">
            <p:extLst>
              <p:ext uri="{1162E1C5-73C7-4A58-AE30-91384D911F3F}">
                <p184:classification xmlns:p184="http://schemas.microsoft.com/office/powerpoint/2018/4/main" val="ftr"/>
              </p:ext>
            </p:extLst>
          </p:nvPr>
        </p:nvSpPr>
        <p:spPr>
          <a:xfrm>
            <a:off x="63500" y="6642100"/>
            <a:ext cx="5949107" cy="153888"/>
          </a:xfrm>
          <a:prstGeom prst="rect">
            <a:avLst/>
          </a:prstGeom>
        </p:spPr>
        <p:txBody>
          <a:bodyPr horzOverflow="overflow" wrap="square" lIns="0" tIns="0" rIns="0" bIns="0">
            <a:spAutoFit/>
          </a:bodyPr>
          <a:lstStyle/>
          <a:p>
            <a:pPr algn="l"/>
            <a:r>
              <a:rPr lang="en-US" sz="1000" b="1">
                <a:solidFill>
                  <a:schemeClr val="tx2"/>
                </a:solidFill>
                <a:latin typeface="Aptos" panose="020B0004020202020204" pitchFamily="34" charset="0"/>
              </a:rPr>
              <a:t>Classified as Microsoft Confidential – content under embargo until Nov 18, 2025</a:t>
            </a:r>
          </a:p>
        </p:txBody>
      </p:sp>
    </p:spTree>
    <p:extLst>
      <p:ext uri="{BB962C8B-B14F-4D97-AF65-F5344CB8AC3E}">
        <p14:creationId xmlns:p14="http://schemas.microsoft.com/office/powerpoint/2010/main" val="4268495469"/>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32">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1_Square Photo Graphic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76072" y="588963"/>
            <a:ext cx="4158362" cy="2535236"/>
          </a:xfrm>
        </p:spPr>
        <p:txBody>
          <a:bodyPr anchor="b"/>
          <a:lstStyle>
            <a:lvl1pPr>
              <a:defRPr/>
            </a:lvl1pPr>
          </a:lstStyle>
          <a:p>
            <a:r>
              <a:rPr lang="en-US"/>
              <a:t>Title square photo layout </a:t>
            </a:r>
          </a:p>
        </p:txBody>
      </p:sp>
      <p:pic>
        <p:nvPicPr>
          <p:cNvPr id="10" name="Picture 9" descr="A close-up of a colorful object&#10;&#10;Description automatically generated">
            <a:extLst>
              <a:ext uri="{FF2B5EF4-FFF2-40B4-BE49-F238E27FC236}">
                <a16:creationId xmlns:a16="http://schemas.microsoft.com/office/drawing/2014/main" id="{89A104E1-D13F-B13B-BB5D-930C8205C89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333999" y="0"/>
            <a:ext cx="6858001" cy="6858000"/>
          </a:xfrm>
          <a:prstGeom prst="rect">
            <a:avLst/>
          </a:prstGeom>
          <a:solidFill>
            <a:schemeClr val="bg1"/>
          </a:solidFill>
        </p:spPr>
      </p:pic>
      <p:pic>
        <p:nvPicPr>
          <p:cNvPr id="8" name="Picture 7" descr="A colorful gradient going from darker blue on the left side to light blue to magenta to orange on the right side">
            <a:extLst>
              <a:ext uri="{FF2B5EF4-FFF2-40B4-BE49-F238E27FC236}">
                <a16:creationId xmlns:a16="http://schemas.microsoft.com/office/drawing/2014/main" id="{69B64261-FB99-ADE9-26E4-3ECE1E68CF38}"/>
              </a:ext>
            </a:extLst>
          </p:cNvPr>
          <p:cNvPicPr>
            <a:picLocks noChangeAspect="1"/>
          </p:cNvPicPr>
          <p:nvPr userDrawn="1"/>
        </p:nvPicPr>
        <p:blipFill rotWithShape="1">
          <a:blip r:embed="rId4" cstate="screen">
            <a:alphaModFix amt="50000"/>
            <a:extLst>
              <a:ext uri="{28A0092B-C50C-407E-A947-70E740481C1C}">
                <a14:useLocalDpi xmlns:a14="http://schemas.microsoft.com/office/drawing/2010/main"/>
              </a:ext>
            </a:extLst>
          </a:blip>
          <a:srcRect/>
          <a:stretch/>
        </p:blipFill>
        <p:spPr>
          <a:xfrm rot="16200000">
            <a:off x="6205856" y="868680"/>
            <a:ext cx="5120640" cy="5120640"/>
          </a:xfrm>
          <a:prstGeom prst="roundRect">
            <a:avLst>
              <a:gd name="adj" fmla="val 2716"/>
            </a:avLst>
          </a:prstGeom>
        </p:spPr>
      </p:pic>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6705600" y="1371600"/>
            <a:ext cx="4114800" cy="4114800"/>
          </a:xfrm>
          <a:prstGeom prst="roundRect">
            <a:avLst>
              <a:gd name="adj" fmla="val 2346"/>
            </a:avLst>
          </a:prstGeom>
          <a:blipFill>
            <a:blip r:embed="rId5" cstate="email">
              <a:extLst>
                <a:ext uri="{28A0092B-C50C-407E-A947-70E740481C1C}">
                  <a14:useLocalDpi xmlns:a14="http://schemas.microsoft.com/office/drawing/2010/main"/>
                </a:ext>
              </a:extLst>
            </a:blip>
            <a:stretch>
              <a:fillRect/>
            </a:stretch>
          </a:blipFill>
        </p:spPr>
        <p:txBody>
          <a:bodyPr lIns="0" tIns="1188720" rIns="0" anchor="t" anchorCtr="0">
            <a:noAutofit/>
          </a:bodyPr>
          <a:lstStyle>
            <a:lvl1pPr marL="0" indent="0" algn="ctr">
              <a:lnSpc>
                <a:spcPct val="100000"/>
              </a:lnSpc>
              <a:buNone/>
              <a:defRPr sz="12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2" name="Text Placeholder 9">
            <a:extLst>
              <a:ext uri="{FF2B5EF4-FFF2-40B4-BE49-F238E27FC236}">
                <a16:creationId xmlns:a16="http://schemas.microsoft.com/office/drawing/2014/main" id="{2F3C68D3-53C2-F075-B146-D6A5B9E72C4E}"/>
              </a:ext>
              <a:ext uri="{C183D7F6-B498-43B3-948B-1728B52AA6E4}">
                <adec:decorative xmlns:adec="http://schemas.microsoft.com/office/drawing/2017/decorative" val="0"/>
              </a:ext>
            </a:extLst>
          </p:cNvPr>
          <p:cNvSpPr>
            <a:spLocks noGrp="1"/>
          </p:cNvSpPr>
          <p:nvPr>
            <p:ph type="body" sz="quarter" idx="12"/>
          </p:nvPr>
        </p:nvSpPr>
        <p:spPr>
          <a:xfrm>
            <a:off x="576263" y="3535540"/>
            <a:ext cx="4158171" cy="273349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86045728"/>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32">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_Square Photo Graphic 4">
    <p:bg>
      <p:bgPr>
        <a:solidFill>
          <a:srgbClr val="FFF8F3"/>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76072" y="588963"/>
            <a:ext cx="4158362" cy="2535236"/>
          </a:xfrm>
        </p:spPr>
        <p:txBody>
          <a:bodyPr anchor="b"/>
          <a:lstStyle>
            <a:lvl1pPr>
              <a:defRPr/>
            </a:lvl1pPr>
          </a:lstStyle>
          <a:p>
            <a:r>
              <a:rPr lang="en-US"/>
              <a:t>Title square photo layout </a:t>
            </a:r>
          </a:p>
        </p:txBody>
      </p:sp>
      <p:sp>
        <p:nvSpPr>
          <p:cNvPr id="2" name="Text Placeholder 9">
            <a:extLst>
              <a:ext uri="{FF2B5EF4-FFF2-40B4-BE49-F238E27FC236}">
                <a16:creationId xmlns:a16="http://schemas.microsoft.com/office/drawing/2014/main" id="{D6C0C056-1013-470D-75D7-E28A834B1CF9}"/>
              </a:ext>
              <a:ext uri="{C183D7F6-B498-43B3-948B-1728B52AA6E4}">
                <adec:decorative xmlns:adec="http://schemas.microsoft.com/office/drawing/2017/decorative" val="0"/>
              </a:ext>
            </a:extLst>
          </p:cNvPr>
          <p:cNvSpPr>
            <a:spLocks noGrp="1"/>
          </p:cNvSpPr>
          <p:nvPr>
            <p:ph type="body" sz="quarter" idx="12"/>
          </p:nvPr>
        </p:nvSpPr>
        <p:spPr>
          <a:xfrm>
            <a:off x="576263" y="3535540"/>
            <a:ext cx="4158171" cy="273349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B58AEFBE-EE1F-0FBF-5C84-1DF6EC17775A}"/>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34000" y="0"/>
            <a:ext cx="6858000" cy="6858000"/>
          </a:xfrm>
          <a:prstGeom prst="rect">
            <a:avLst/>
          </a:prstGeom>
        </p:spPr>
      </p:pic>
      <p:sp>
        <p:nvSpPr>
          <p:cNvPr id="5" name="Picture Placeholder">
            <a:extLst>
              <a:ext uri="{FF2B5EF4-FFF2-40B4-BE49-F238E27FC236}">
                <a16:creationId xmlns:a16="http://schemas.microsoft.com/office/drawing/2014/main" id="{2E18FD0C-FA99-4937-92CD-5CF7F279CD8E}"/>
              </a:ext>
              <a:ext uri="{C183D7F6-B498-43B3-948B-1728B52AA6E4}">
                <adec:decorative xmlns:adec="http://schemas.microsoft.com/office/drawing/2017/decorative" val="1"/>
              </a:ext>
            </a:extLst>
          </p:cNvPr>
          <p:cNvSpPr>
            <a:spLocks noGrp="1"/>
          </p:cNvSpPr>
          <p:nvPr>
            <p:ph type="pic" sz="quarter" idx="11" hasCustomPrompt="1"/>
          </p:nvPr>
        </p:nvSpPr>
        <p:spPr bwMode="ltGray">
          <a:xfrm>
            <a:off x="6705600" y="1371600"/>
            <a:ext cx="4114800" cy="4114800"/>
          </a:xfrm>
          <a:prstGeom prst="roundRect">
            <a:avLst>
              <a:gd name="adj" fmla="val 2602"/>
            </a:avLst>
          </a:prstGeom>
          <a:blipFill>
            <a:blip r:embed="rId3" cstate="email">
              <a:extLst>
                <a:ext uri="{28A0092B-C50C-407E-A947-70E740481C1C}">
                  <a14:useLocalDpi xmlns:a14="http://schemas.microsoft.com/office/drawing/2010/main"/>
                </a:ext>
              </a:extLst>
            </a:blip>
            <a:stretch>
              <a:fillRect/>
            </a:stretch>
          </a:blipFill>
        </p:spPr>
        <p:txBody>
          <a:bodyPr lIns="0" tIns="1188720" rIns="0" anchor="t" anchorCtr="0">
            <a:noAutofit/>
          </a:bodyPr>
          <a:lstStyle>
            <a:lvl1pPr marL="0" indent="0" algn="ctr">
              <a:lnSpc>
                <a:spcPct val="100000"/>
              </a:lnSpc>
              <a:buNone/>
              <a:defRPr sz="12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062560680"/>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32">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_Title - Square Photo ">
    <p:spTree>
      <p:nvGrpSpPr>
        <p:cNvPr id="1" name=""/>
        <p:cNvGrpSpPr/>
        <p:nvPr/>
      </p:nvGrpSpPr>
      <p:grpSpPr>
        <a:xfrm>
          <a:off x="0" y="0"/>
          <a:ext cx="0" cy="0"/>
          <a:chOff x="0" y="0"/>
          <a:chExt cx="0" cy="0"/>
        </a:xfrm>
      </p:grpSpPr>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p:spPr>
        <p:txBody>
          <a:bodyPr lIns="0" tIns="2377440" rIns="0" anchor="t" anchorCtr="0">
            <a:noAutofit/>
          </a:bodyPr>
          <a:lstStyle>
            <a:lvl1pPr marL="0" indent="0" algn="ctr">
              <a:lnSpc>
                <a:spcPct val="100000"/>
              </a:lnSpc>
              <a:buNone/>
              <a:defRPr sz="14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76072" y="588963"/>
            <a:ext cx="4158362" cy="2535236"/>
          </a:xfrm>
        </p:spPr>
        <p:txBody>
          <a:bodyPr anchor="b"/>
          <a:lstStyle>
            <a:lvl1pPr>
              <a:defRPr/>
            </a:lvl1pPr>
          </a:lstStyle>
          <a:p>
            <a:r>
              <a:rPr lang="en-US"/>
              <a:t>Title square photo layout </a:t>
            </a:r>
          </a:p>
        </p:txBody>
      </p:sp>
      <p:sp>
        <p:nvSpPr>
          <p:cNvPr id="6" name="Text Placeholder 5">
            <a:extLst>
              <a:ext uri="{FF2B5EF4-FFF2-40B4-BE49-F238E27FC236}">
                <a16:creationId xmlns:a16="http://schemas.microsoft.com/office/drawing/2014/main" id="{58B03B89-65B4-0499-6718-2A7C471F6CD3}"/>
              </a:ext>
            </a:extLst>
          </p:cNvPr>
          <p:cNvSpPr>
            <a:spLocks noGrp="1"/>
          </p:cNvSpPr>
          <p:nvPr>
            <p:ph type="body" sz="quarter" idx="12"/>
          </p:nvPr>
        </p:nvSpPr>
        <p:spPr>
          <a:xfrm>
            <a:off x="576263" y="3535363"/>
            <a:ext cx="4157662" cy="27336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60877095"/>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Square Photo ">
    <p:bg>
      <p:bgPr>
        <a:solidFill>
          <a:srgbClr val="E8E6DF"/>
        </a:solidFill>
        <a:effectLst/>
      </p:bgPr>
    </p:bg>
    <p:spTree>
      <p:nvGrpSpPr>
        <p:cNvPr id="1" name=""/>
        <p:cNvGrpSpPr/>
        <p:nvPr/>
      </p:nvGrpSpPr>
      <p:grpSpPr>
        <a:xfrm>
          <a:off x="0" y="0"/>
          <a:ext cx="0" cy="0"/>
          <a:chOff x="0" y="0"/>
          <a:chExt cx="0" cy="0"/>
        </a:xfrm>
      </p:grpSpPr>
      <p:sp>
        <p:nvSpPr>
          <p:cNvPr id="2" name="Picture Placeholder" descr="This photo is a 'placeholder' only. Drag or drop your photo here, or click and tap the center to insert a photo.">
            <a:extLst>
              <a:ext uri="{FF2B5EF4-FFF2-40B4-BE49-F238E27FC236}">
                <a16:creationId xmlns:a16="http://schemas.microsoft.com/office/drawing/2014/main" id="{F7F87341-ECEA-3B94-51B2-A9E24914685F}"/>
              </a:ext>
            </a:extLst>
          </p:cNvPr>
          <p:cNvSpPr>
            <a:spLocks noGrp="1"/>
          </p:cNvSpPr>
          <p:nvPr>
            <p:ph type="pic" sz="quarter" idx="11" hasCustomPrompt="1"/>
          </p:nvPr>
        </p:nvSpPr>
        <p:spPr bwMode="ltGray">
          <a:xfrm>
            <a:off x="5334000" y="0"/>
            <a:ext cx="6858000" cy="6858000"/>
          </a:xfrm>
          <a:prstGeom prst="rect">
            <a:avLst/>
          </a:prstGeom>
          <a:blipFill dpi="0" rotWithShape="1">
            <a:blip r:embed="rId2"/>
            <a:srcRect/>
            <a:stretch>
              <a:fillRect/>
            </a:stretch>
          </a:blipFill>
        </p:spPr>
        <p:txBody>
          <a:bodyPr lIns="0" tIns="2377440" rIns="0" anchor="t" anchorCtr="0">
            <a:noAutofit/>
          </a:bodyPr>
          <a:lstStyle>
            <a:lvl1pPr marL="0" indent="0" algn="ctr">
              <a:lnSpc>
                <a:spcPct val="100000"/>
              </a:lnSpc>
              <a:buNone/>
              <a:defRPr sz="14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6" name="Rectangle 5">
            <a:extLst>
              <a:ext uri="{FF2B5EF4-FFF2-40B4-BE49-F238E27FC236}">
                <a16:creationId xmlns:a16="http://schemas.microsoft.com/office/drawing/2014/main" id="{3DED39DE-8DED-DC59-2BDA-C621877CF646}"/>
              </a:ext>
            </a:extLst>
          </p:cNvPr>
          <p:cNvSpPr/>
          <p:nvPr userDrawn="1"/>
        </p:nvSpPr>
        <p:spPr bwMode="auto">
          <a:xfrm>
            <a:off x="0" y="-1"/>
            <a:ext cx="5334000" cy="6857999"/>
          </a:xfrm>
          <a:prstGeom prst="rect">
            <a:avLst/>
          </a:prstGeom>
          <a:gradFill flip="none" rotWithShape="1">
            <a:gsLst>
              <a:gs pos="100000">
                <a:schemeClr val="bg1">
                  <a:alpha val="0"/>
                </a:schemeClr>
              </a:gs>
              <a:gs pos="0">
                <a:schemeClr val="bg1">
                  <a:shade val="100000"/>
                  <a:satMod val="115000"/>
                  <a:alpha val="22143"/>
                </a:scheme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tx1"/>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76072" y="585788"/>
            <a:ext cx="4159950" cy="5683249"/>
          </a:xfrm>
        </p:spPr>
        <p:txBody>
          <a:bodyPr anchor="ctr"/>
          <a:lstStyle/>
          <a:p>
            <a:r>
              <a:rPr lang="en-US"/>
              <a:t>Click to edit Master title style</a:t>
            </a:r>
          </a:p>
        </p:txBody>
      </p:sp>
    </p:spTree>
    <p:extLst>
      <p:ext uri="{BB962C8B-B14F-4D97-AF65-F5344CB8AC3E}">
        <p14:creationId xmlns:p14="http://schemas.microsoft.com/office/powerpoint/2010/main" val="3779036844"/>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_Square Photo 2">
    <p:spTree>
      <p:nvGrpSpPr>
        <p:cNvPr id="1" name=""/>
        <p:cNvGrpSpPr/>
        <p:nvPr/>
      </p:nvGrpSpPr>
      <p:grpSpPr>
        <a:xfrm>
          <a:off x="0" y="0"/>
          <a:ext cx="0" cy="0"/>
          <a:chOff x="0" y="0"/>
          <a:chExt cx="0" cy="0"/>
        </a:xfrm>
      </p:grpSpPr>
      <p:sp>
        <p:nvSpPr>
          <p:cNvPr id="2" name="Picture Placeholder">
            <a:extLst>
              <a:ext uri="{FF2B5EF4-FFF2-40B4-BE49-F238E27FC236}">
                <a16:creationId xmlns:a16="http://schemas.microsoft.com/office/drawing/2014/main" id="{3D4BC3CE-C968-246E-EAC3-B829FDF59F19}"/>
              </a:ext>
              <a:ext uri="{C183D7F6-B498-43B3-948B-1728B52AA6E4}">
                <adec:decorative xmlns:adec="http://schemas.microsoft.com/office/drawing/2017/decorative" val="1"/>
              </a:ext>
            </a:extLst>
          </p:cNvPr>
          <p:cNvSpPr>
            <a:spLocks noGrp="1"/>
          </p:cNvSpPr>
          <p:nvPr>
            <p:ph type="pic" sz="quarter" idx="11" hasCustomPrompt="1"/>
          </p:nvPr>
        </p:nvSpPr>
        <p:spPr bwMode="ltGray">
          <a:xfrm>
            <a:off x="5334000" y="0"/>
            <a:ext cx="6858000" cy="685800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p:spPr>
        <p:txBody>
          <a:bodyPr lIns="0" tIns="2377440" rIns="0" anchor="t" anchorCtr="0">
            <a:noAutofit/>
          </a:bodyPr>
          <a:lstStyle>
            <a:lvl1pPr marL="0" indent="0" algn="ctr">
              <a:lnSpc>
                <a:spcPct val="100000"/>
              </a:lnSpc>
              <a:buNone/>
              <a:defRPr sz="14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5" name="Text Placeholder 4">
            <a:extLst>
              <a:ext uri="{FF2B5EF4-FFF2-40B4-BE49-F238E27FC236}">
                <a16:creationId xmlns:a16="http://schemas.microsoft.com/office/drawing/2014/main" id="{7BE7730F-1274-832F-885C-F261B2BF8DD4}"/>
              </a:ext>
            </a:extLst>
          </p:cNvPr>
          <p:cNvSpPr>
            <a:spLocks noGrp="1"/>
          </p:cNvSpPr>
          <p:nvPr>
            <p:ph type="body" sz="quarter" idx="12" hasCustomPrompt="1"/>
          </p:nvPr>
        </p:nvSpPr>
        <p:spPr>
          <a:xfrm>
            <a:off x="576072" y="2976563"/>
            <a:ext cx="4163125" cy="1508105"/>
          </a:xfrm>
          <a:prstGeom prst="rect">
            <a:avLst/>
          </a:prstGeom>
        </p:spPr>
        <p:txBody>
          <a:bodyPr/>
          <a:lstStyle/>
          <a:p>
            <a:pPr lvl="0"/>
            <a:r>
              <a:rPr lang="en-US"/>
              <a:t>Square photo layout with smaller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7557298"/>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_Bottom horizontal photo and title">
    <p:spTree>
      <p:nvGrpSpPr>
        <p:cNvPr id="1" name=""/>
        <p:cNvGrpSpPr/>
        <p:nvPr/>
      </p:nvGrpSpPr>
      <p:grpSpPr>
        <a:xfrm>
          <a:off x="0" y="0"/>
          <a:ext cx="0" cy="0"/>
          <a:chOff x="0" y="0"/>
          <a:chExt cx="0" cy="0"/>
        </a:xfrm>
      </p:grpSpPr>
      <p:sp>
        <p:nvSpPr>
          <p:cNvPr id="3" name="Picture Placeholder" descr="This photo is a 'placeholder' only. Drag or drop your photo here, or click and tap the center to insert a photo.">
            <a:extLst>
              <a:ext uri="{FF2B5EF4-FFF2-40B4-BE49-F238E27FC236}">
                <a16:creationId xmlns:a16="http://schemas.microsoft.com/office/drawing/2014/main" id="{84EB85E8-62D6-9C5F-D48A-055FCADA251A}"/>
              </a:ext>
            </a:extLst>
          </p:cNvPr>
          <p:cNvSpPr>
            <a:spLocks noGrp="1"/>
          </p:cNvSpPr>
          <p:nvPr>
            <p:ph type="pic" sz="quarter" idx="11" hasCustomPrompt="1"/>
          </p:nvPr>
        </p:nvSpPr>
        <p:spPr bwMode="ltGray">
          <a:xfrm>
            <a:off x="0" y="2286000"/>
            <a:ext cx="12192000" cy="457200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p:spPr>
        <p:txBody>
          <a:bodyPr vert="horz" wrap="square" lIns="0" tIns="1280160" rIns="0" bIns="0" rtlCol="0" anchor="t" anchorCtr="0">
            <a:noAutofit/>
          </a:bodyPr>
          <a:lstStyle>
            <a:lvl1pPr marL="0" indent="0" algn="ctr">
              <a:buNone/>
              <a:defRPr lang="en-US" sz="1400" b="1" dirty="0">
                <a:solidFill>
                  <a:schemeClr val="tx1"/>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76072" y="585788"/>
            <a:ext cx="11018520" cy="1114996"/>
          </a:xfrm>
        </p:spPr>
        <p:txBody>
          <a:bodyPr anchor="ctr"/>
          <a:lstStyle>
            <a:lvl1pPr algn="ctr">
              <a:defRPr/>
            </a:lvl1pPr>
          </a:lstStyle>
          <a:p>
            <a:r>
              <a:rPr lang="en-US"/>
              <a:t>Click to edit Master title style</a:t>
            </a:r>
          </a:p>
        </p:txBody>
      </p:sp>
      <p:sp>
        <p:nvSpPr>
          <p:cNvPr id="4" name="TextBox 3">
            <a:extLst>
              <a:ext uri="{FF2B5EF4-FFF2-40B4-BE49-F238E27FC236}">
                <a16:creationId xmlns:a16="http://schemas.microsoft.com/office/drawing/2014/main" id="{847D24F0-0167-9B34-5BB5-0EAFF5079EDD}"/>
              </a:ext>
            </a:extLst>
          </p:cNvPr>
          <p:cNvSpPr txBox="1"/>
          <p:nvPr userDrawn="1">
            <p:extLst>
              <p:ext uri="{1162E1C5-73C7-4A58-AE30-91384D911F3F}">
                <p184:classification xmlns:p184="http://schemas.microsoft.com/office/powerpoint/2018/4/main" val="ftr"/>
              </p:ext>
            </p:extLst>
          </p:nvPr>
        </p:nvSpPr>
        <p:spPr>
          <a:xfrm>
            <a:off x="63500" y="6642100"/>
            <a:ext cx="5949107" cy="153888"/>
          </a:xfrm>
          <a:prstGeom prst="rect">
            <a:avLst/>
          </a:prstGeom>
        </p:spPr>
        <p:txBody>
          <a:bodyPr horzOverflow="overflow" wrap="square" lIns="0" tIns="0" rIns="0" bIns="0">
            <a:spAutoFit/>
          </a:bodyPr>
          <a:lstStyle/>
          <a:p>
            <a:pPr algn="l"/>
            <a:r>
              <a:rPr lang="en-US" sz="1000" b="1">
                <a:solidFill>
                  <a:schemeClr val="tx2"/>
                </a:solidFill>
                <a:latin typeface="Aptos" panose="020B0004020202020204" pitchFamily="34" charset="0"/>
              </a:rPr>
              <a:t>Classified as Microsoft Confidential – content under embargo until Nov 18, 2025</a:t>
            </a:r>
          </a:p>
        </p:txBody>
      </p:sp>
    </p:spTree>
    <p:extLst>
      <p:ext uri="{BB962C8B-B14F-4D97-AF65-F5344CB8AC3E}">
        <p14:creationId xmlns:p14="http://schemas.microsoft.com/office/powerpoint/2010/main" val="1331050656"/>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1_Agenda 1">
    <p:spTree>
      <p:nvGrpSpPr>
        <p:cNvPr id="1" name=""/>
        <p:cNvGrpSpPr/>
        <p:nvPr/>
      </p:nvGrpSpPr>
      <p:grpSpPr>
        <a:xfrm>
          <a:off x="0" y="0"/>
          <a:ext cx="0" cy="0"/>
          <a:chOff x="0" y="0"/>
          <a:chExt cx="0" cy="0"/>
        </a:xfrm>
      </p:grpSpPr>
      <p:pic>
        <p:nvPicPr>
          <p:cNvPr id="4" name="Picture 3" descr="A close up of a toy&#10;&#10;Description automatically generated">
            <a:extLst>
              <a:ext uri="{FF2B5EF4-FFF2-40B4-BE49-F238E27FC236}">
                <a16:creationId xmlns:a16="http://schemas.microsoft.com/office/drawing/2014/main" id="{4DE4BA7E-2310-0E2F-4ED5-4D99F5E9F00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7180"/>
          <a:stretch/>
        </p:blipFill>
        <p:spPr>
          <a:xfrm>
            <a:off x="0" y="0"/>
            <a:ext cx="12192000" cy="6724651"/>
          </a:xfrm>
          <a:prstGeom prst="rect">
            <a:avLst/>
          </a:prstGeom>
          <a:solidFill>
            <a:srgbClr val="EDEBE6"/>
          </a:solidFill>
        </p:spPr>
      </p:pic>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183737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1837372"/>
            <a:ext cx="7253288" cy="276999"/>
          </a:xfrm>
          <a:prstGeom prst="rect">
            <a:avLst/>
          </a:prstGeom>
        </p:spPr>
        <p:txBody>
          <a:bodyPr anchor="t"/>
          <a:lstStyle>
            <a:lvl1pPr marL="201168" indent="-201168">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585216" y="1546860"/>
            <a:ext cx="3182112" cy="0"/>
          </a:xfrm>
          <a:prstGeom prst="line">
            <a:avLst/>
          </a:prstGeom>
          <a:ln w="28575">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4354523" y="154686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0" name="Picture 9" descr="A colorful gradient going from darker blue on the left side to light blue to magenta to orange on the right side">
            <a:extLst>
              <a:ext uri="{FF2B5EF4-FFF2-40B4-BE49-F238E27FC236}">
                <a16:creationId xmlns:a16="http://schemas.microsoft.com/office/drawing/2014/main" id="{EA057F72-1B5E-B539-638B-5BB6CF49B3C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Tree>
    <p:extLst>
      <p:ext uri="{BB962C8B-B14F-4D97-AF65-F5344CB8AC3E}">
        <p14:creationId xmlns:p14="http://schemas.microsoft.com/office/powerpoint/2010/main" val="320947191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1_Agenda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95314F8-50E7-5287-848E-756303209003}"/>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3288913"/>
            <a:ext cx="6667500" cy="276999"/>
          </a:xfrm>
          <a:prstGeom prst="rect">
            <a:avLst/>
          </a:prstGeom>
        </p:spPr>
        <p:txBody>
          <a:bodyPr anchor="ctr"/>
          <a:lstStyle>
            <a:lvl1pPr marL="201168" indent="-201168">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28575">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9" name="Picture 8" descr="A colorful gradient going from darker blue on the left side to light blue to magenta to orange on the right side">
            <a:extLst>
              <a:ext uri="{FF2B5EF4-FFF2-40B4-BE49-F238E27FC236}">
                <a16:creationId xmlns:a16="http://schemas.microsoft.com/office/drawing/2014/main" id="{F375F9A5-D844-2D4C-747F-AE8CFBDFEF8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7" name="TextBox 6">
            <a:extLst>
              <a:ext uri="{FF2B5EF4-FFF2-40B4-BE49-F238E27FC236}">
                <a16:creationId xmlns:a16="http://schemas.microsoft.com/office/drawing/2014/main" id="{BED58329-2DA8-6E41-2BBB-E6AC86D49001}"/>
              </a:ext>
            </a:extLst>
          </p:cNvPr>
          <p:cNvSpPr txBox="1"/>
          <p:nvPr userDrawn="1"/>
        </p:nvSpPr>
        <p:spPr>
          <a:xfrm>
            <a:off x="7662414" y="0"/>
            <a:ext cx="4409424" cy="369332"/>
          </a:xfrm>
          <a:prstGeom prst="rect">
            <a:avLst/>
          </a:prstGeom>
          <a:noFill/>
        </p:spPr>
        <p:txBody>
          <a:bodyPr wrap="square">
            <a:spAutoFit/>
          </a:bodyPr>
          <a:lstStyle/>
          <a:p>
            <a:pPr algn="l"/>
            <a:r>
              <a:rPr lang="en-US" sz="1800" b="1" i="0" kern="1200" cap="none" spc="-50" baseline="0">
                <a:ln w="3175">
                  <a:noFill/>
                </a:ln>
                <a:solidFill>
                  <a:schemeClr val="accent4">
                    <a:lumMod val="75000"/>
                  </a:schemeClr>
                </a:solidFill>
                <a:effectLst/>
                <a:latin typeface="Segoe Sans Display Semibold" pitchFamily="2" charset="0"/>
                <a:ea typeface="+mn-ea"/>
                <a:cs typeface="Segoe Sans Display Semibold" pitchFamily="2" charset="0"/>
              </a:rPr>
              <a:t>Content under embargo until Nov 18, 2025</a:t>
            </a:r>
          </a:p>
        </p:txBody>
      </p:sp>
      <p:sp>
        <p:nvSpPr>
          <p:cNvPr id="8" name="TextBox 7">
            <a:extLst>
              <a:ext uri="{FF2B5EF4-FFF2-40B4-BE49-F238E27FC236}">
                <a16:creationId xmlns:a16="http://schemas.microsoft.com/office/drawing/2014/main" id="{664E6C7A-BFEE-1E37-C9CA-1438861E3CA3}"/>
              </a:ext>
            </a:extLst>
          </p:cNvPr>
          <p:cNvSpPr txBox="1"/>
          <p:nvPr userDrawn="1">
            <p:extLst>
              <p:ext uri="{1162E1C5-73C7-4A58-AE30-91384D911F3F}">
                <p184:classification xmlns:p184="http://schemas.microsoft.com/office/powerpoint/2018/4/main" val="ftr"/>
              </p:ext>
            </p:extLst>
          </p:nvPr>
        </p:nvSpPr>
        <p:spPr>
          <a:xfrm>
            <a:off x="63500" y="6569086"/>
            <a:ext cx="5949107" cy="153888"/>
          </a:xfrm>
          <a:prstGeom prst="rect">
            <a:avLst/>
          </a:prstGeom>
        </p:spPr>
        <p:txBody>
          <a:bodyPr horzOverflow="overflow" wrap="square" lIns="0" tIns="0" rIns="0" bIns="0">
            <a:spAutoFit/>
          </a:bodyPr>
          <a:lstStyle/>
          <a:p>
            <a:pPr algn="l"/>
            <a:r>
              <a:rPr lang="en-US" sz="1000" b="1">
                <a:solidFill>
                  <a:schemeClr val="tx2"/>
                </a:solidFill>
                <a:latin typeface="Aptos" panose="020B0004020202020204" pitchFamily="34" charset="0"/>
              </a:rPr>
              <a:t>Classified as Microsoft Confidential – content under embargo until Nov 18, 2025</a:t>
            </a:r>
          </a:p>
        </p:txBody>
      </p:sp>
    </p:spTree>
    <p:extLst>
      <p:ext uri="{BB962C8B-B14F-4D97-AF65-F5344CB8AC3E}">
        <p14:creationId xmlns:p14="http://schemas.microsoft.com/office/powerpoint/2010/main" val="1194090248"/>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4584EB2-E663-4E79-1330-9D1AE176D89B}"/>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47054975-9B72-B5D8-DC2C-2A1B1887D311}"/>
              </a:ext>
            </a:extLst>
          </p:cNvPr>
          <p:cNvSpPr>
            <a:spLocks noGrp="1"/>
          </p:cNvSpPr>
          <p:nvPr>
            <p:ph type="body" sz="quarter" idx="11" hasCustomPrompt="1"/>
          </p:nvPr>
        </p:nvSpPr>
        <p:spPr>
          <a:xfrm>
            <a:off x="574675" y="941388"/>
            <a:ext cx="11018520" cy="323165"/>
          </a:xfrm>
          <a:prstGeom prst="rect">
            <a:avLst/>
          </a:prstGeom>
        </p:spPr>
        <p:txBody>
          <a:bodyPr vert="horz" wrap="square" lIns="0" tIns="45720" rIns="0" bIns="0" rtlCol="0">
            <a:spAutoFit/>
          </a:bodyPr>
          <a:lstStyle>
            <a:lvl1pPr>
              <a:defRPr lang="en-US">
                <a:latin typeface="+mn-lt"/>
              </a:defRPr>
            </a:lvl1pPr>
          </a:lstStyle>
          <a:p>
            <a:pPr lvl="0"/>
            <a:r>
              <a:rPr lang="en-US"/>
              <a:t>Subtitle</a:t>
            </a:r>
          </a:p>
        </p:txBody>
      </p:sp>
      <p:sp>
        <p:nvSpPr>
          <p:cNvPr id="6" name="Text Placeholder 5">
            <a:extLst>
              <a:ext uri="{FF2B5EF4-FFF2-40B4-BE49-F238E27FC236}">
                <a16:creationId xmlns:a16="http://schemas.microsoft.com/office/drawing/2014/main" id="{B9DAEE96-3FBA-ED5E-8648-B6963189A336}"/>
              </a:ext>
            </a:extLst>
          </p:cNvPr>
          <p:cNvSpPr>
            <a:spLocks noGrp="1"/>
          </p:cNvSpPr>
          <p:nvPr>
            <p:ph type="body" sz="quarter" idx="10"/>
          </p:nvPr>
        </p:nvSpPr>
        <p:spPr>
          <a:xfrm>
            <a:off x="584200" y="2019300"/>
            <a:ext cx="11025188" cy="25622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0">
            <a:extLst>
              <a:ext uri="{FF2B5EF4-FFF2-40B4-BE49-F238E27FC236}">
                <a16:creationId xmlns:a16="http://schemas.microsoft.com/office/drawing/2014/main" id="{0CC8A979-8AB8-4200-42E7-0B13DA457A82}"/>
              </a:ext>
            </a:extLst>
          </p:cNvPr>
          <p:cNvSpPr>
            <a:spLocks noGrp="1"/>
          </p:cNvSpPr>
          <p:nvPr>
            <p:ph type="ftr" sz="quarter" idx="3"/>
          </p:nvPr>
        </p:nvSpPr>
        <p:spPr>
          <a:xfrm>
            <a:off x="584201" y="6456459"/>
            <a:ext cx="11025188" cy="107854"/>
          </a:xfrm>
          <a:prstGeom prst="rect">
            <a:avLst/>
          </a:prstGeom>
        </p:spPr>
        <p:txBody>
          <a:bodyPr lIns="0" tIns="0" rIns="0" bIns="0" anchor="b" anchorCtr="0"/>
          <a:lstStyle>
            <a:lvl1pPr>
              <a:defRPr sz="800" baseline="0">
                <a:solidFill>
                  <a:schemeClr val="bg1">
                    <a:lumMod val="50000"/>
                  </a:schemeClr>
                </a:solidFill>
              </a:defRPr>
            </a:lvl1pPr>
          </a:lstStyle>
          <a:p>
            <a:pPr>
              <a:tabLst>
                <a:tab pos="11029950" algn="r"/>
              </a:tabLst>
            </a:pPr>
            <a:endParaRPr lang="en-US"/>
          </a:p>
        </p:txBody>
      </p:sp>
    </p:spTree>
    <p:extLst>
      <p:ext uri="{BB962C8B-B14F-4D97-AF65-F5344CB8AC3E}">
        <p14:creationId xmlns:p14="http://schemas.microsoft.com/office/powerpoint/2010/main" val="68554268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_Section Title">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C9C269-D98F-D9FE-1184-5E914A126A00}"/>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sp>
        <p:nvSpPr>
          <p:cNvPr id="2" name="Title 1"/>
          <p:cNvSpPr>
            <a:spLocks noGrp="1"/>
          </p:cNvSpPr>
          <p:nvPr>
            <p:ph type="title" hasCustomPrompt="1"/>
          </p:nvPr>
        </p:nvSpPr>
        <p:spPr>
          <a:xfrm>
            <a:off x="576072"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C1E8B5B3-E911-FA3B-060D-08ACEFE48A20}"/>
              </a:ext>
            </a:extLst>
          </p:cNvPr>
          <p:cNvSpPr>
            <a:spLocks noGrp="1"/>
          </p:cNvSpPr>
          <p:nvPr>
            <p:ph type="pic" sz="quarter" idx="11" hasCustomPrompt="1"/>
          </p:nvPr>
        </p:nvSpPr>
        <p:spPr bwMode="ltGray">
          <a:xfrm>
            <a:off x="5334000" y="0"/>
            <a:ext cx="6858000" cy="6858000"/>
          </a:xfrm>
          <a:prstGeom prst="rect">
            <a:avLst/>
          </a:prstGeom>
          <a:blipFill>
            <a:blip r:embed="rId2" cstate="email">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0" b="1">
                <a:solidFill>
                  <a:schemeClr val="bg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55E1E98-66FF-FDE8-C679-48CEA9AFE75F}"/>
              </a:ext>
            </a:extLst>
          </p:cNvPr>
          <p:cNvSpPr txBox="1"/>
          <p:nvPr userDrawn="1">
            <p:extLst>
              <p:ext uri="{1162E1C5-73C7-4A58-AE30-91384D911F3F}">
                <p184:classification xmlns:p184="http://schemas.microsoft.com/office/powerpoint/2018/4/main" val="ftr"/>
              </p:ext>
            </p:extLst>
          </p:nvPr>
        </p:nvSpPr>
        <p:spPr>
          <a:xfrm>
            <a:off x="145369" y="6638098"/>
            <a:ext cx="5949107" cy="153888"/>
          </a:xfrm>
          <a:prstGeom prst="rect">
            <a:avLst/>
          </a:prstGeom>
        </p:spPr>
        <p:txBody>
          <a:bodyPr horzOverflow="overflow" wrap="square" lIns="0" tIns="0" rIns="0" bIns="0">
            <a:spAutoFit/>
          </a:bodyPr>
          <a:lstStyle/>
          <a:p>
            <a:pPr algn="l"/>
            <a:r>
              <a:rPr lang="en-US" sz="1000" b="1">
                <a:solidFill>
                  <a:schemeClr val="tx2"/>
                </a:solidFill>
                <a:latin typeface="Aptos" panose="020B0004020202020204" pitchFamily="34" charset="0"/>
              </a:rPr>
              <a:t>Classified as Microsoft Confidential – content under embargo until Nov 18, 2025</a:t>
            </a:r>
          </a:p>
        </p:txBody>
      </p:sp>
    </p:spTree>
    <p:extLst>
      <p:ext uri="{BB962C8B-B14F-4D97-AF65-F5344CB8AC3E}">
        <p14:creationId xmlns:p14="http://schemas.microsoft.com/office/powerpoint/2010/main" val="18990789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_Section Title Full Blu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3C80F9F-53D7-FD76-F927-4B731F87465C}"/>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2" name="Title 1"/>
          <p:cNvSpPr>
            <a:spLocks noGrp="1"/>
          </p:cNvSpPr>
          <p:nvPr>
            <p:ph type="title" hasCustomPrompt="1"/>
          </p:nvPr>
        </p:nvSpPr>
        <p:spPr>
          <a:xfrm>
            <a:off x="576072"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sp>
        <p:nvSpPr>
          <p:cNvPr id="5" name="TextBox 4">
            <a:extLst>
              <a:ext uri="{FF2B5EF4-FFF2-40B4-BE49-F238E27FC236}">
                <a16:creationId xmlns:a16="http://schemas.microsoft.com/office/drawing/2014/main" id="{5D1D5487-40DD-B938-F7E3-48B2FF46F632}"/>
              </a:ext>
            </a:extLst>
          </p:cNvPr>
          <p:cNvSpPr txBox="1"/>
          <p:nvPr userDrawn="1">
            <p:extLst>
              <p:ext uri="{1162E1C5-73C7-4A58-AE30-91384D911F3F}">
                <p184:classification xmlns:p184="http://schemas.microsoft.com/office/powerpoint/2018/4/main" val="ftr"/>
              </p:ext>
            </p:extLst>
          </p:nvPr>
        </p:nvSpPr>
        <p:spPr>
          <a:xfrm>
            <a:off x="145369" y="6638098"/>
            <a:ext cx="5949107" cy="153888"/>
          </a:xfrm>
          <a:prstGeom prst="rect">
            <a:avLst/>
          </a:prstGeom>
        </p:spPr>
        <p:txBody>
          <a:bodyPr horzOverflow="overflow" wrap="square" lIns="0" tIns="0" rIns="0" bIns="0">
            <a:spAutoFit/>
          </a:bodyPr>
          <a:lstStyle/>
          <a:p>
            <a:pPr algn="l"/>
            <a:r>
              <a:rPr lang="en-US" sz="1000" b="1">
                <a:solidFill>
                  <a:schemeClr val="tx2"/>
                </a:solidFill>
                <a:latin typeface="Aptos" panose="020B0004020202020204" pitchFamily="34" charset="0"/>
              </a:rPr>
              <a:t>Classified as Microsoft Confidential – content under embargo until Nov 18, 2025</a:t>
            </a:r>
          </a:p>
        </p:txBody>
      </p:sp>
    </p:spTree>
    <p:extLst>
      <p:ext uri="{BB962C8B-B14F-4D97-AF65-F5344CB8AC3E}">
        <p14:creationId xmlns:p14="http://schemas.microsoft.com/office/powerpoint/2010/main" val="40232215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_Section Title Full Go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C22813B-0916-B031-5A6D-6C69C51D405F}"/>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0" y="0"/>
            <a:ext cx="12191999" cy="6857998"/>
          </a:xfrm>
          <a:prstGeom prst="rect">
            <a:avLst/>
          </a:prstGeom>
        </p:spPr>
      </p:pic>
      <p:sp>
        <p:nvSpPr>
          <p:cNvPr id="2" name="Title 1"/>
          <p:cNvSpPr>
            <a:spLocks noGrp="1"/>
          </p:cNvSpPr>
          <p:nvPr>
            <p:ph type="title" hasCustomPrompt="1"/>
          </p:nvPr>
        </p:nvSpPr>
        <p:spPr>
          <a:xfrm>
            <a:off x="576072"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sp>
        <p:nvSpPr>
          <p:cNvPr id="5" name="TextBox 4">
            <a:extLst>
              <a:ext uri="{FF2B5EF4-FFF2-40B4-BE49-F238E27FC236}">
                <a16:creationId xmlns:a16="http://schemas.microsoft.com/office/drawing/2014/main" id="{60F0B625-E72E-AB1B-19E6-DDE6B4D3DA95}"/>
              </a:ext>
            </a:extLst>
          </p:cNvPr>
          <p:cNvSpPr txBox="1"/>
          <p:nvPr userDrawn="1">
            <p:extLst>
              <p:ext uri="{1162E1C5-73C7-4A58-AE30-91384D911F3F}">
                <p184:classification xmlns:p184="http://schemas.microsoft.com/office/powerpoint/2018/4/main" val="ftr"/>
              </p:ext>
            </p:extLst>
          </p:nvPr>
        </p:nvSpPr>
        <p:spPr>
          <a:xfrm>
            <a:off x="145369" y="6638098"/>
            <a:ext cx="5949107" cy="153888"/>
          </a:xfrm>
          <a:prstGeom prst="rect">
            <a:avLst/>
          </a:prstGeom>
        </p:spPr>
        <p:txBody>
          <a:bodyPr horzOverflow="overflow" wrap="square" lIns="0" tIns="0" rIns="0" bIns="0">
            <a:spAutoFit/>
          </a:bodyPr>
          <a:lstStyle/>
          <a:p>
            <a:pPr algn="l"/>
            <a:r>
              <a:rPr lang="en-US" sz="1000" b="1">
                <a:solidFill>
                  <a:schemeClr val="tx2"/>
                </a:solidFill>
                <a:latin typeface="Aptos" panose="020B0004020202020204" pitchFamily="34" charset="0"/>
              </a:rPr>
              <a:t>Classified as Microsoft Confidential – content under embargo until Nov 18, 2025</a:t>
            </a:r>
          </a:p>
        </p:txBody>
      </p:sp>
    </p:spTree>
    <p:extLst>
      <p:ext uri="{BB962C8B-B14F-4D97-AF65-F5344CB8AC3E}">
        <p14:creationId xmlns:p14="http://schemas.microsoft.com/office/powerpoint/2010/main" val="20413196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_Section Title Cream Gradient">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12F533E-13F8-CA91-8068-2E10F3E01094}"/>
              </a:ext>
            </a:extLst>
          </p:cNvPr>
          <p:cNvSpPr/>
          <p:nvPr userDrawn="1"/>
        </p:nvSpPr>
        <p:spPr bwMode="auto">
          <a:xfrm>
            <a:off x="0" y="0"/>
            <a:ext cx="12188952" cy="6858000"/>
          </a:xfrm>
          <a:prstGeom prst="rect">
            <a:avLst/>
          </a:prstGeom>
          <a:gradFill flip="none" rotWithShape="1">
            <a:gsLst>
              <a:gs pos="100000">
                <a:srgbClr val="F9ECDC"/>
              </a:gs>
              <a:gs pos="0">
                <a:srgbClr val="E5D0B9"/>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sp>
        <p:nvSpPr>
          <p:cNvPr id="2" name="Title 1"/>
          <p:cNvSpPr>
            <a:spLocks noGrp="1"/>
          </p:cNvSpPr>
          <p:nvPr>
            <p:ph type="title" hasCustomPrompt="1"/>
          </p:nvPr>
        </p:nvSpPr>
        <p:spPr>
          <a:xfrm>
            <a:off x="576072"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pic>
        <p:nvPicPr>
          <p:cNvPr id="7" name="Picture 6">
            <a:extLst>
              <a:ext uri="{FF2B5EF4-FFF2-40B4-BE49-F238E27FC236}">
                <a16:creationId xmlns:a16="http://schemas.microsoft.com/office/drawing/2014/main" id="{950F8DA4-AA5F-00A5-3FC7-349A40EA380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570213"/>
            <a:ext cx="12188952" cy="287719"/>
          </a:xfrm>
          <a:prstGeom prst="roundRect">
            <a:avLst>
              <a:gd name="adj" fmla="val 0"/>
            </a:avLst>
          </a:prstGeom>
        </p:spPr>
      </p:pic>
      <p:sp>
        <p:nvSpPr>
          <p:cNvPr id="4" name="TextBox 3">
            <a:extLst>
              <a:ext uri="{FF2B5EF4-FFF2-40B4-BE49-F238E27FC236}">
                <a16:creationId xmlns:a16="http://schemas.microsoft.com/office/drawing/2014/main" id="{F5E49B8E-3EFC-6116-888B-2A203733FACE}"/>
              </a:ext>
            </a:extLst>
          </p:cNvPr>
          <p:cNvSpPr txBox="1"/>
          <p:nvPr userDrawn="1">
            <p:extLst>
              <p:ext uri="{1162E1C5-73C7-4A58-AE30-91384D911F3F}">
                <p184:classification xmlns:p184="http://schemas.microsoft.com/office/powerpoint/2018/4/main" val="ftr"/>
              </p:ext>
            </p:extLst>
          </p:nvPr>
        </p:nvSpPr>
        <p:spPr>
          <a:xfrm>
            <a:off x="145369" y="6638098"/>
            <a:ext cx="5949107" cy="153888"/>
          </a:xfrm>
          <a:prstGeom prst="rect">
            <a:avLst/>
          </a:prstGeom>
        </p:spPr>
        <p:txBody>
          <a:bodyPr horzOverflow="overflow" wrap="square" lIns="0" tIns="0" rIns="0" bIns="0">
            <a:spAutoFit/>
          </a:bodyPr>
          <a:lstStyle/>
          <a:p>
            <a:pPr algn="l"/>
            <a:r>
              <a:rPr lang="en-US" sz="1000" b="1">
                <a:solidFill>
                  <a:schemeClr val="tx2"/>
                </a:solidFill>
                <a:latin typeface="Aptos" panose="020B0004020202020204" pitchFamily="34" charset="0"/>
              </a:rPr>
              <a:t>Classified as Microsoft Confidential – content under embargo until Nov 18, 2025</a:t>
            </a:r>
          </a:p>
        </p:txBody>
      </p:sp>
    </p:spTree>
    <p:extLst>
      <p:ext uri="{BB962C8B-B14F-4D97-AF65-F5344CB8AC3E}">
        <p14:creationId xmlns:p14="http://schemas.microsoft.com/office/powerpoint/2010/main" val="32183232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ection Title 5">
    <p:bg>
      <p:bgPr>
        <a:solidFill>
          <a:schemeClr val="accent1"/>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B8FDC08-6E01-3B36-160B-ED2547ADFBDE}"/>
              </a:ext>
            </a:extLst>
          </p:cNvPr>
          <p:cNvSpPr>
            <a:spLocks noGrp="1"/>
          </p:cNvSpPr>
          <p:nvPr>
            <p:ph type="title" hasCustomPrompt="1"/>
          </p:nvPr>
        </p:nvSpPr>
        <p:spPr>
          <a:xfrm>
            <a:off x="576072"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spTree>
    <p:extLst>
      <p:ext uri="{BB962C8B-B14F-4D97-AF65-F5344CB8AC3E}">
        <p14:creationId xmlns:p14="http://schemas.microsoft.com/office/powerpoint/2010/main" val="127771291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ection Title 6">
    <p:bg>
      <p:bgPr>
        <a:solidFill>
          <a:srgbClr val="2A446F"/>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B8FDC08-6E01-3B36-160B-ED2547ADFBDE}"/>
              </a:ext>
            </a:extLst>
          </p:cNvPr>
          <p:cNvSpPr>
            <a:spLocks noGrp="1"/>
          </p:cNvSpPr>
          <p:nvPr>
            <p:ph type="title" hasCustomPrompt="1"/>
          </p:nvPr>
        </p:nvSpPr>
        <p:spPr>
          <a:xfrm>
            <a:off x="576072"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spTree>
    <p:extLst>
      <p:ext uri="{BB962C8B-B14F-4D97-AF65-F5344CB8AC3E}">
        <p14:creationId xmlns:p14="http://schemas.microsoft.com/office/powerpoint/2010/main" val="215974288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Section Title 7">
    <p:bg>
      <p:bgPr>
        <a:solidFill>
          <a:schemeClr val="accent3"/>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B8FDC08-6E01-3B36-160B-ED2547ADFBDE}"/>
              </a:ext>
            </a:extLst>
          </p:cNvPr>
          <p:cNvSpPr>
            <a:spLocks noGrp="1"/>
          </p:cNvSpPr>
          <p:nvPr>
            <p:ph type="title" hasCustomPrompt="1"/>
          </p:nvPr>
        </p:nvSpPr>
        <p:spPr>
          <a:xfrm>
            <a:off x="576072"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spTree>
    <p:extLst>
      <p:ext uri="{BB962C8B-B14F-4D97-AF65-F5344CB8AC3E}">
        <p14:creationId xmlns:p14="http://schemas.microsoft.com/office/powerpoint/2010/main" val="52413372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_Quote Slide">
    <p:bg>
      <p:bgPr>
        <a:solidFill>
          <a:srgbClr val="FFF8F3"/>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728B26F-D58F-C59C-79A9-B632CC130CA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4925569"/>
            <a:ext cx="12192000" cy="1932431"/>
          </a:xfrm>
          <a:prstGeom prst="rect">
            <a:avLst/>
          </a:prstGeom>
        </p:spPr>
      </p:pic>
      <p:sp>
        <p:nvSpPr>
          <p:cNvPr id="2" name="Title 1">
            <a:extLst>
              <a:ext uri="{FF2B5EF4-FFF2-40B4-BE49-F238E27FC236}">
                <a16:creationId xmlns:a16="http://schemas.microsoft.com/office/drawing/2014/main" id="{4C7EB123-B336-56F7-07B9-7157FE92A3BD}"/>
              </a:ext>
            </a:extLst>
          </p:cNvPr>
          <p:cNvSpPr>
            <a:spLocks noGrp="1"/>
          </p:cNvSpPr>
          <p:nvPr>
            <p:ph type="title" hasCustomPrompt="1"/>
          </p:nvPr>
        </p:nvSpPr>
        <p:spPr>
          <a:xfrm>
            <a:off x="576072" y="3121223"/>
            <a:ext cx="5958557" cy="307777"/>
          </a:xfrm>
        </p:spPr>
        <p:txBody>
          <a:bodyPr anchor="b" anchorCtr="0"/>
          <a:lstStyle>
            <a:lvl1pPr>
              <a:defRPr sz="2000">
                <a:latin typeface="+mn-lt"/>
              </a:defRPr>
            </a:lvl1pPr>
          </a:lstStyle>
          <a:p>
            <a:r>
              <a:rPr lang="en-US"/>
              <a:t>Click to edit quote style</a:t>
            </a:r>
          </a:p>
        </p:txBody>
      </p:sp>
      <p:sp>
        <p:nvSpPr>
          <p:cNvPr id="6" name="Text Placeholder 5">
            <a:extLst>
              <a:ext uri="{FF2B5EF4-FFF2-40B4-BE49-F238E27FC236}">
                <a16:creationId xmlns:a16="http://schemas.microsoft.com/office/drawing/2014/main" id="{E17E51B3-B187-5510-113C-862CE543F9DF}"/>
              </a:ext>
            </a:extLst>
          </p:cNvPr>
          <p:cNvSpPr>
            <a:spLocks noGrp="1"/>
          </p:cNvSpPr>
          <p:nvPr>
            <p:ph type="body" sz="quarter" idx="10" hasCustomPrompt="1"/>
          </p:nvPr>
        </p:nvSpPr>
        <p:spPr>
          <a:xfrm>
            <a:off x="576072" y="3647032"/>
            <a:ext cx="5957887" cy="246221"/>
          </a:xfrm>
          <a:prstGeom prst="rect">
            <a:avLst/>
          </a:prstGeom>
        </p:spPr>
        <p:txBody>
          <a:bodyPr/>
          <a:lstStyle>
            <a:lvl1pPr marL="0" indent="0" algn="r">
              <a:buNone/>
              <a:defRPr sz="1600"/>
            </a:lvl1pPr>
          </a:lstStyle>
          <a:p>
            <a:pPr lvl="0"/>
            <a:r>
              <a:rPr lang="en-US"/>
              <a:t>Quote author, Title, Organization</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4F713963-A5EA-2AC4-41B1-2A1162C6E1A4}"/>
              </a:ext>
            </a:extLst>
          </p:cNvPr>
          <p:cNvSpPr>
            <a:spLocks noGrp="1"/>
          </p:cNvSpPr>
          <p:nvPr>
            <p:ph type="pic" sz="quarter" idx="11" hasCustomPrompt="1"/>
          </p:nvPr>
        </p:nvSpPr>
        <p:spPr bwMode="ltGray">
          <a:xfrm>
            <a:off x="7505699" y="1371600"/>
            <a:ext cx="4114800" cy="4114800"/>
          </a:xfrm>
          <a:prstGeom prst="roundRect">
            <a:avLst>
              <a:gd name="adj" fmla="val 2602"/>
            </a:avLst>
          </a:prstGeom>
          <a:blipFill>
            <a:blip r:embed="rId3" cstate="email">
              <a:extLst>
                <a:ext uri="{28A0092B-C50C-407E-A947-70E740481C1C}">
                  <a14:useLocalDpi xmlns:a14="http://schemas.microsoft.com/office/drawing/2010/main"/>
                </a:ext>
              </a:extLst>
            </a:blip>
            <a:stretch>
              <a:fillRect/>
            </a:stretch>
          </a:blipFill>
        </p:spPr>
        <p:txBody>
          <a:bodyPr lIns="0" tIns="1188720" rIns="0" anchor="t" anchorCtr="0">
            <a:noAutofit/>
          </a:bodyPr>
          <a:lstStyle>
            <a:lvl1pPr marL="0" indent="0" algn="ctr">
              <a:lnSpc>
                <a:spcPct val="100000"/>
              </a:lnSpc>
              <a:buNone/>
              <a:defRPr sz="12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pic>
        <p:nvPicPr>
          <p:cNvPr id="8" name="Graphic 7" descr="Quote mark">
            <a:extLst>
              <a:ext uri="{FF2B5EF4-FFF2-40B4-BE49-F238E27FC236}">
                <a16:creationId xmlns:a16="http://schemas.microsoft.com/office/drawing/2014/main" id="{64077A7A-76A3-4EA6-6BF5-2CFADD74DE4B}"/>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rot="10800000">
            <a:off x="570830" y="585788"/>
            <a:ext cx="674370" cy="587754"/>
          </a:xfrm>
          <a:prstGeom prst="rect">
            <a:avLst/>
          </a:prstGeom>
        </p:spPr>
      </p:pic>
      <p:sp>
        <p:nvSpPr>
          <p:cNvPr id="3" name="TextBox 2">
            <a:extLst>
              <a:ext uri="{FF2B5EF4-FFF2-40B4-BE49-F238E27FC236}">
                <a16:creationId xmlns:a16="http://schemas.microsoft.com/office/drawing/2014/main" id="{1DBD0CEA-2D64-F284-E2F7-AA4A05C54C82}"/>
              </a:ext>
            </a:extLst>
          </p:cNvPr>
          <p:cNvSpPr txBox="1"/>
          <p:nvPr userDrawn="1">
            <p:extLst>
              <p:ext uri="{1162E1C5-73C7-4A58-AE30-91384D911F3F}">
                <p184:classification xmlns:p184="http://schemas.microsoft.com/office/powerpoint/2018/4/main" val="ftr"/>
              </p:ext>
            </p:extLst>
          </p:nvPr>
        </p:nvSpPr>
        <p:spPr>
          <a:xfrm>
            <a:off x="145369" y="6638098"/>
            <a:ext cx="5949107" cy="153888"/>
          </a:xfrm>
          <a:prstGeom prst="rect">
            <a:avLst/>
          </a:prstGeom>
        </p:spPr>
        <p:txBody>
          <a:bodyPr horzOverflow="overflow" wrap="square" lIns="0" tIns="0" rIns="0" bIns="0">
            <a:spAutoFit/>
          </a:bodyPr>
          <a:lstStyle/>
          <a:p>
            <a:pPr algn="l"/>
            <a:r>
              <a:rPr lang="en-US" sz="1000" b="1">
                <a:solidFill>
                  <a:schemeClr val="tx2"/>
                </a:solidFill>
                <a:latin typeface="Aptos" panose="020B0004020202020204" pitchFamily="34" charset="0"/>
              </a:rPr>
              <a:t>Classified as Microsoft Confidential – content under embargo until Nov 18, 2025</a:t>
            </a:r>
          </a:p>
        </p:txBody>
      </p:sp>
    </p:spTree>
    <p:extLst>
      <p:ext uri="{BB962C8B-B14F-4D97-AF65-F5344CB8AC3E}">
        <p14:creationId xmlns:p14="http://schemas.microsoft.com/office/powerpoint/2010/main" val="1993470035"/>
      </p:ext>
    </p:extLst>
  </p:cSld>
  <p:clrMapOvr>
    <a:masterClrMapping/>
  </p:clrMapOvr>
  <p:transition>
    <p:fade/>
  </p:transition>
  <p:extLst>
    <p:ext uri="{DCECCB84-F9BA-43D5-87BE-67443E8EF086}">
      <p15:sldGuideLst xmlns:p15="http://schemas.microsoft.com/office/powerpoint/2012/main">
        <p15:guide id="1" orient="horz" pos="2184">
          <p15:clr>
            <a:srgbClr val="FBAE40"/>
          </p15:clr>
        </p15:guide>
        <p15:guide id="2" pos="3528">
          <p15:clr>
            <a:srgbClr val="FBAE40"/>
          </p15:clr>
        </p15:guide>
        <p15:guide id="3" pos="3168">
          <p15:clr>
            <a:srgbClr val="FBAE4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1_Developer Code Layou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Sans Display" pitchFamily="2"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prstGeom prst="rect">
            <a:avLst/>
          </a:prstGeo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a:prstGeom prst="rect">
            <a:avLst/>
          </a:prstGeo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
        <p:nvSpPr>
          <p:cNvPr id="3" name="TextBox 2">
            <a:extLst>
              <a:ext uri="{FF2B5EF4-FFF2-40B4-BE49-F238E27FC236}">
                <a16:creationId xmlns:a16="http://schemas.microsoft.com/office/drawing/2014/main" id="{A077EF86-1141-1F10-6C23-09A3F657441C}"/>
              </a:ext>
            </a:extLst>
          </p:cNvPr>
          <p:cNvSpPr txBox="1"/>
          <p:nvPr userDrawn="1">
            <p:extLst>
              <p:ext uri="{1162E1C5-73C7-4A58-AE30-91384D911F3F}">
                <p184:classification xmlns:p184="http://schemas.microsoft.com/office/powerpoint/2018/4/main" val="ftr"/>
              </p:ext>
            </p:extLst>
          </p:nvPr>
        </p:nvSpPr>
        <p:spPr>
          <a:xfrm>
            <a:off x="145369" y="6638098"/>
            <a:ext cx="5949107" cy="153888"/>
          </a:xfrm>
          <a:prstGeom prst="rect">
            <a:avLst/>
          </a:prstGeom>
        </p:spPr>
        <p:txBody>
          <a:bodyPr horzOverflow="overflow" wrap="square" lIns="0" tIns="0" rIns="0" bIns="0">
            <a:spAutoFit/>
          </a:bodyPr>
          <a:lstStyle/>
          <a:p>
            <a:pPr algn="l"/>
            <a:r>
              <a:rPr lang="en-US" sz="1000" b="1">
                <a:solidFill>
                  <a:schemeClr val="tx2"/>
                </a:solidFill>
                <a:latin typeface="Aptos" panose="020B0004020202020204" pitchFamily="34" charset="0"/>
              </a:rPr>
              <a:t>Classified as Microsoft Confidential – content under embargo until Nov 18, 2025</a:t>
            </a:r>
          </a:p>
        </p:txBody>
      </p:sp>
    </p:spTree>
    <p:extLst>
      <p:ext uri="{BB962C8B-B14F-4D97-AF65-F5344CB8AC3E}">
        <p14:creationId xmlns:p14="http://schemas.microsoft.com/office/powerpoint/2010/main" val="190643052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chemeClr val="bg1"/>
        </a:solidFill>
        <a:effectLst/>
      </p:bgPr>
    </p:bg>
    <p:spTree>
      <p:nvGrpSpPr>
        <p:cNvPr id="1" name=""/>
        <p:cNvGrpSpPr/>
        <p:nvPr/>
      </p:nvGrpSpPr>
      <p:grpSpPr>
        <a:xfrm>
          <a:off x="0" y="0"/>
          <a:ext cx="0" cy="0"/>
          <a:chOff x="0" y="0"/>
          <a:chExt cx="0" cy="0"/>
        </a:xfrm>
      </p:grpSpPr>
      <p:pic>
        <p:nvPicPr>
          <p:cNvPr id="2" name="Picture 1" descr="A close up of a toy&#10;&#10;Description automatically generated">
            <a:extLst>
              <a:ext uri="{FF2B5EF4-FFF2-40B4-BE49-F238E27FC236}">
                <a16:creationId xmlns:a16="http://schemas.microsoft.com/office/drawing/2014/main" id="{B9BB8E42-E9E3-39A4-743C-44A244AF228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638" cy="6857796"/>
          </a:xfrm>
          <a:prstGeom prst="rect">
            <a:avLst/>
          </a:prstGeom>
        </p:spPr>
      </p:pic>
      <p:sp>
        <p:nvSpPr>
          <p:cNvPr id="3" name="TextBox 2">
            <a:extLst>
              <a:ext uri="{FF2B5EF4-FFF2-40B4-BE49-F238E27FC236}">
                <a16:creationId xmlns:a16="http://schemas.microsoft.com/office/drawing/2014/main" id="{37809D89-17EE-D9C9-77AB-DB15370EE3B1}"/>
              </a:ext>
            </a:extLst>
          </p:cNvPr>
          <p:cNvSpPr txBox="1"/>
          <p:nvPr userDrawn="1"/>
        </p:nvSpPr>
        <p:spPr>
          <a:xfrm>
            <a:off x="585216" y="3035808"/>
            <a:ext cx="3695700" cy="498598"/>
          </a:xfrm>
          <a:prstGeom prst="rect">
            <a:avLst/>
          </a:prstGeom>
          <a:noFill/>
        </p:spPr>
        <p:txBody>
          <a:bodyPr vert="horz" wrap="square" lIns="0" tIns="0" rIns="0" bIns="0" rtlCol="0" anchor="b" anchorCtr="0">
            <a:spAutoFit/>
          </a:bodyPr>
          <a:lstStyle>
            <a:lvl1pPr defTabSz="932742">
              <a:lnSpc>
                <a:spcPct val="90000"/>
              </a:lnSpc>
              <a:spcBef>
                <a:spcPct val="0"/>
              </a:spcBef>
              <a:buNone/>
              <a:defRPr lang="en-US" sz="3600" b="0" cap="none" spc="-50" baseline="0" dirty="0" smtClean="0">
                <a:ln w="3175">
                  <a:noFill/>
                </a:ln>
                <a:effectLst/>
                <a:latin typeface="+mj-lt"/>
                <a:cs typeface="Segoe Sans Display" pitchFamily="2" charset="0"/>
              </a:defRPr>
            </a:lvl1pPr>
          </a:lstStyle>
          <a:p>
            <a:pPr lvl="0"/>
            <a:r>
              <a:rPr lang="en-US"/>
              <a:t>Thank you.</a:t>
            </a:r>
          </a:p>
        </p:txBody>
      </p:sp>
      <p:sp>
        <p:nvSpPr>
          <p:cNvPr id="8" name="Title 7">
            <a:extLst>
              <a:ext uri="{FF2B5EF4-FFF2-40B4-BE49-F238E27FC236}">
                <a16:creationId xmlns:a16="http://schemas.microsoft.com/office/drawing/2014/main" id="{C9E9484E-0F6B-04E7-B2C6-42341D0FF2B4}"/>
              </a:ext>
            </a:extLst>
          </p:cNvPr>
          <p:cNvSpPr>
            <a:spLocks noGrp="1"/>
          </p:cNvSpPr>
          <p:nvPr>
            <p:ph type="title" hasCustomPrompt="1"/>
          </p:nvPr>
        </p:nvSpPr>
        <p:spPr>
          <a:xfrm>
            <a:off x="585216" y="-420892"/>
            <a:ext cx="11018520" cy="276999"/>
          </a:xfrm>
        </p:spPr>
        <p:txBody>
          <a:bodyPr/>
          <a:lstStyle>
            <a:lvl1pPr>
              <a:defRPr sz="1800"/>
            </a:lvl1pPr>
          </a:lstStyle>
          <a:p>
            <a:r>
              <a:rPr lang="en-US"/>
              <a:t>Thank you.</a:t>
            </a:r>
          </a:p>
        </p:txBody>
      </p:sp>
      <p:sp>
        <p:nvSpPr>
          <p:cNvPr id="4" name="TextBox 3">
            <a:extLst>
              <a:ext uri="{FF2B5EF4-FFF2-40B4-BE49-F238E27FC236}">
                <a16:creationId xmlns:a16="http://schemas.microsoft.com/office/drawing/2014/main" id="{11664EFB-A16D-40D4-8523-10A424CA5C71}"/>
              </a:ext>
            </a:extLst>
          </p:cNvPr>
          <p:cNvSpPr txBox="1"/>
          <p:nvPr userDrawn="1">
            <p:extLst>
              <p:ext uri="{1162E1C5-73C7-4A58-AE30-91384D911F3F}">
                <p184:classification xmlns:p184="http://schemas.microsoft.com/office/powerpoint/2018/4/main" val="ftr"/>
              </p:ext>
            </p:extLst>
          </p:nvPr>
        </p:nvSpPr>
        <p:spPr>
          <a:xfrm>
            <a:off x="145369" y="6638098"/>
            <a:ext cx="5949107" cy="153888"/>
          </a:xfrm>
          <a:prstGeom prst="rect">
            <a:avLst/>
          </a:prstGeom>
        </p:spPr>
        <p:txBody>
          <a:bodyPr horzOverflow="overflow" wrap="square" lIns="0" tIns="0" rIns="0" bIns="0">
            <a:spAutoFit/>
          </a:bodyPr>
          <a:lstStyle/>
          <a:p>
            <a:pPr algn="l"/>
            <a:r>
              <a:rPr lang="en-US" sz="1000" b="1">
                <a:solidFill>
                  <a:schemeClr val="tx2"/>
                </a:solidFill>
                <a:latin typeface="Aptos" panose="020B0004020202020204" pitchFamily="34" charset="0"/>
              </a:rPr>
              <a:t>Classified as Microsoft Confidential – content under embargo until Nov 18, 2025</a:t>
            </a:r>
          </a:p>
        </p:txBody>
      </p:sp>
    </p:spTree>
    <p:extLst>
      <p:ext uri="{BB962C8B-B14F-4D97-AF65-F5344CB8AC3E}">
        <p14:creationId xmlns:p14="http://schemas.microsoft.com/office/powerpoint/2010/main" val="1108829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4" name="Text Placeholder 4">
            <a:extLst>
              <a:ext uri="{FF2B5EF4-FFF2-40B4-BE49-F238E27FC236}">
                <a16:creationId xmlns:a16="http://schemas.microsoft.com/office/drawing/2014/main" id="{CE607471-1714-DF09-D946-DE3D04781CEF}"/>
              </a:ext>
            </a:extLst>
          </p:cNvPr>
          <p:cNvSpPr>
            <a:spLocks noGrp="1"/>
          </p:cNvSpPr>
          <p:nvPr>
            <p:ph type="body" sz="quarter" idx="11" hasCustomPrompt="1"/>
          </p:nvPr>
        </p:nvSpPr>
        <p:spPr>
          <a:xfrm>
            <a:off x="576072" y="342645"/>
            <a:ext cx="11018520" cy="184666"/>
          </a:xfrm>
          <a:prstGeom prst="rect">
            <a:avLst/>
          </a:prstGeom>
        </p:spPr>
        <p:txBody>
          <a:bodyPr/>
          <a:lstStyle>
            <a:lvl1pPr marL="0" indent="0">
              <a:buNone/>
              <a:defRPr sz="12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add optional eyebrow text</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56663874"/>
      </p:ext>
    </p:extLst>
  </p:cSld>
  <p:clrMapOvr>
    <a:masterClrMapping/>
  </p:clrMapOvr>
  <p:transition>
    <p:fade/>
  </p:transition>
  <p:extLst>
    <p:ext uri="{DCECCB84-F9BA-43D5-87BE-67443E8EF086}">
      <p15:sldGuideLst xmlns:p15="http://schemas.microsoft.com/office/powerpoint/2012/main">
        <p15:guide id="1" orient="horz" pos="312">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CA7775C-4133-ABAD-0C3B-A8A6026E3AF8}"/>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pic>
        <p:nvPicPr>
          <p:cNvPr id="4" name="Picture 3" descr="A close-up of a colorful wave&#10;&#10;Description automatically generated">
            <a:extLst>
              <a:ext uri="{FF2B5EF4-FFF2-40B4-BE49-F238E27FC236}">
                <a16:creationId xmlns:a16="http://schemas.microsoft.com/office/drawing/2014/main" id="{7E23DEF3-55CD-9793-23E4-712C6621B71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334000" y="0"/>
            <a:ext cx="6856632" cy="6858000"/>
          </a:xfrm>
          <a:prstGeom prst="rect">
            <a:avLst/>
          </a:prstGeom>
        </p:spPr>
      </p:pic>
      <p:pic>
        <p:nvPicPr>
          <p:cNvPr id="9" name="Picture 8" descr="A colorful gradient going from darker blue on the left side to light blue to magenta to orange on the right side">
            <a:extLst>
              <a:ext uri="{FF2B5EF4-FFF2-40B4-BE49-F238E27FC236}">
                <a16:creationId xmlns:a16="http://schemas.microsoft.com/office/drawing/2014/main" id="{AC565FDC-0846-5D0F-BA1F-1574971CEC2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3" name="TextBox 2">
            <a:extLst>
              <a:ext uri="{FF2B5EF4-FFF2-40B4-BE49-F238E27FC236}">
                <a16:creationId xmlns:a16="http://schemas.microsoft.com/office/drawing/2014/main" id="{37809D89-17EE-D9C9-77AB-DB15370EE3B1}"/>
              </a:ext>
            </a:extLst>
          </p:cNvPr>
          <p:cNvSpPr txBox="1"/>
          <p:nvPr userDrawn="1"/>
        </p:nvSpPr>
        <p:spPr>
          <a:xfrm>
            <a:off x="585216" y="2911158"/>
            <a:ext cx="3695700" cy="623248"/>
          </a:xfrm>
          <a:prstGeom prst="rect">
            <a:avLst/>
          </a:prstGeom>
          <a:noFill/>
        </p:spPr>
        <p:txBody>
          <a:bodyPr vert="horz" wrap="square" lIns="0" tIns="0" rIns="0" bIns="0" rtlCol="0" anchor="b" anchorCtr="0">
            <a:spAutoFit/>
          </a:bodyPr>
          <a:lstStyle>
            <a:lvl1pPr defTabSz="932742">
              <a:lnSpc>
                <a:spcPct val="90000"/>
              </a:lnSpc>
              <a:spcBef>
                <a:spcPct val="0"/>
              </a:spcBef>
              <a:buNone/>
              <a:defRPr lang="en-US" sz="3600" b="0" cap="none" spc="-50" baseline="0" dirty="0" smtClean="0">
                <a:ln w="3175">
                  <a:noFill/>
                </a:ln>
                <a:effectLst/>
                <a:latin typeface="+mj-lt"/>
                <a:cs typeface="Segoe Sans Display" pitchFamily="2" charset="0"/>
              </a:defRPr>
            </a:lvl1pPr>
          </a:lstStyle>
          <a:p>
            <a:pPr lvl="0"/>
            <a:r>
              <a:rPr lang="en-US" sz="4500">
                <a:gradFill>
                  <a:gsLst>
                    <a:gs pos="0">
                      <a:schemeClr val="accent1"/>
                    </a:gs>
                    <a:gs pos="100000">
                      <a:schemeClr val="accent2"/>
                    </a:gs>
                  </a:gsLst>
                  <a:lin ang="0" scaled="1"/>
                </a:gradFill>
              </a:rPr>
              <a:t>Thank you.</a:t>
            </a:r>
          </a:p>
        </p:txBody>
      </p:sp>
    </p:spTree>
    <p:extLst>
      <p:ext uri="{BB962C8B-B14F-4D97-AF65-F5344CB8AC3E}">
        <p14:creationId xmlns:p14="http://schemas.microsoft.com/office/powerpoint/2010/main" val="3135963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1_Closing slide_with Logo">
    <p:bg>
      <p:bgRef idx="1001">
        <a:schemeClr val="bg2"/>
      </p:bgRef>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2DB4627A-42AD-DD19-0422-DBBC9408E6AB}"/>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Text Box 3"/>
          <p:cNvSpPr txBox="1">
            <a:spLocks noChangeArrowheads="1"/>
          </p:cNvSpPr>
          <p:nvPr userDrawn="1"/>
        </p:nvSpPr>
        <p:spPr bwMode="blackWhite">
          <a:xfrm>
            <a:off x="584200" y="6446520"/>
            <a:ext cx="8193024" cy="153888"/>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1000">
                <a:solidFill>
                  <a:schemeClr val="tx1"/>
                </a:solidFill>
                <a:cs typeface="Segoe UI" pitchFamily="34" charset="0"/>
              </a:rPr>
              <a:t>© Copyright Microsoft Corporation. All rights reserved. </a:t>
            </a:r>
          </a:p>
        </p:txBody>
      </p:sp>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3077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Tree>
    <p:extLst>
      <p:ext uri="{BB962C8B-B14F-4D97-AF65-F5344CB8AC3E}">
        <p14:creationId xmlns:p14="http://schemas.microsoft.com/office/powerpoint/2010/main" val="378715274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_Closing logo slide">
    <p:bg>
      <p:bgRef idx="1001">
        <a:schemeClr val="bg2"/>
      </p:bgRef>
    </p:bg>
    <p:spTree>
      <p:nvGrpSpPr>
        <p:cNvPr id="1" name=""/>
        <p:cNvGrpSpPr/>
        <p:nvPr/>
      </p:nvGrpSpPr>
      <p:grpSpPr>
        <a:xfrm>
          <a:off x="0" y="0"/>
          <a:ext cx="0" cy="0"/>
          <a:chOff x="0" y="0"/>
          <a:chExt cx="0" cy="0"/>
        </a:xfrm>
      </p:grpSpPr>
      <p:pic>
        <p:nvPicPr>
          <p:cNvPr id="4" name="Picture 3" descr="A logo of a company&#10;&#10;Description automatically generated">
            <a:extLst>
              <a:ext uri="{FF2B5EF4-FFF2-40B4-BE49-F238E27FC236}">
                <a16:creationId xmlns:a16="http://schemas.microsoft.com/office/drawing/2014/main" id="{6D0E7ACD-25E9-7FAD-3A11-733954C79AE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71500" y="581978"/>
            <a:ext cx="1454782" cy="343851"/>
          </a:xfrm>
          <a:prstGeom prst="rect">
            <a:avLst/>
          </a:prstGeom>
        </p:spPr>
      </p:pic>
      <p:sp>
        <p:nvSpPr>
          <p:cNvPr id="3" name="Title 2">
            <a:extLst>
              <a:ext uri="{FF2B5EF4-FFF2-40B4-BE49-F238E27FC236}">
                <a16:creationId xmlns:a16="http://schemas.microsoft.com/office/drawing/2014/main" id="{1643C870-A3BC-0AE9-86FC-9186C69D574A}"/>
              </a:ext>
            </a:extLst>
          </p:cNvPr>
          <p:cNvSpPr>
            <a:spLocks noGrp="1"/>
          </p:cNvSpPr>
          <p:nvPr>
            <p:ph type="title" hasCustomPrompt="1"/>
          </p:nvPr>
        </p:nvSpPr>
        <p:spPr>
          <a:xfrm>
            <a:off x="585216" y="-420892"/>
            <a:ext cx="11018520" cy="276999"/>
          </a:xfrm>
        </p:spPr>
        <p:txBody>
          <a:bodyPr vert="horz" wrap="square" lIns="0" tIns="0" rIns="0" bIns="0" rtlCol="0" anchor="t">
            <a:spAutoFit/>
          </a:bodyPr>
          <a:lstStyle>
            <a:lvl1pPr>
              <a:defRPr lang="en-US" sz="1800" dirty="0"/>
            </a:lvl1pPr>
          </a:lstStyle>
          <a:p>
            <a:pPr lvl="0"/>
            <a:r>
              <a:rPr lang="en-US"/>
              <a:t>Close</a:t>
            </a:r>
          </a:p>
        </p:txBody>
      </p:sp>
    </p:spTree>
    <p:extLst>
      <p:ext uri="{BB962C8B-B14F-4D97-AF65-F5344CB8AC3E}">
        <p14:creationId xmlns:p14="http://schemas.microsoft.com/office/powerpoint/2010/main" val="44815362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_Key Processes - Before/After AI">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3C79BC07-2E4F-074C-E42E-3220BD3E1993}"/>
              </a:ext>
              <a:ext uri="{C183D7F6-B498-43B3-948B-1728B52AA6E4}">
                <adec:decorative xmlns:adec="http://schemas.microsoft.com/office/drawing/2017/decorative" val="1"/>
              </a:ext>
            </a:extLst>
          </p:cNvPr>
          <p:cNvGrpSpPr>
            <a:grpSpLocks noGrp="1" noUngrp="1" noRot="1" noMove="1" noResize="1"/>
          </p:cNvGrpSpPr>
          <p:nvPr userDrawn="1"/>
        </p:nvGrpSpPr>
        <p:grpSpPr>
          <a:xfrm>
            <a:off x="0" y="0"/>
            <a:ext cx="12188952" cy="6858000"/>
            <a:chOff x="0" y="0"/>
            <a:chExt cx="12188952" cy="6858000"/>
          </a:xfrm>
        </p:grpSpPr>
        <p:sp>
          <p:nvSpPr>
            <p:cNvPr id="2" name="Rectangle 1">
              <a:extLst>
                <a:ext uri="{FF2B5EF4-FFF2-40B4-BE49-F238E27FC236}">
                  <a16:creationId xmlns:a16="http://schemas.microsoft.com/office/drawing/2014/main" id="{D70D2C7A-4F5B-353D-0C06-7346A8207B45}"/>
                </a:ext>
              </a:extLst>
            </p:cNvPr>
            <p:cNvSpPr>
              <a:spLocks noGrp="1" noRot="1" noMove="1" noResize="1" noEditPoints="1" noAdjustHandles="1" noChangeArrowheads="1" noChangeShapeType="1"/>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B0ABAD7C-69B5-267A-50D7-D08FB74F67A5}"/>
                </a:ext>
              </a:extLst>
            </p:cNvPr>
            <p:cNvPicPr>
              <a:picLocks noGrp="1" noRot="1" noChangeAspect="1" noMove="1" noResize="1" noEditPoints="1" noAdjustHandles="1" noChangeArrowheads="1" noChangeShapeType="1" noCrop="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grpSp>
      <p:sp>
        <p:nvSpPr>
          <p:cNvPr id="5" name="Title 4">
            <a:extLst>
              <a:ext uri="{FF2B5EF4-FFF2-40B4-BE49-F238E27FC236}">
                <a16:creationId xmlns:a16="http://schemas.microsoft.com/office/drawing/2014/main" id="{0BCEAD74-397D-0D97-9041-3CFAF98275DD}"/>
              </a:ext>
            </a:extLst>
          </p:cNvPr>
          <p:cNvSpPr>
            <a:spLocks noGrp="1"/>
          </p:cNvSpPr>
          <p:nvPr>
            <p:ph type="title"/>
          </p:nvPr>
        </p:nvSpPr>
        <p:spPr/>
        <p:txBody>
          <a:bodyPr/>
          <a:lstStyle/>
          <a:p>
            <a:r>
              <a:rPr lang="en-US"/>
              <a:t>Click to edit Master title style</a:t>
            </a:r>
          </a:p>
        </p:txBody>
      </p:sp>
      <p:sp>
        <p:nvSpPr>
          <p:cNvPr id="6" name="Rounded Rectangle 79">
            <a:extLst>
              <a:ext uri="{FF2B5EF4-FFF2-40B4-BE49-F238E27FC236}">
                <a16:creationId xmlns:a16="http://schemas.microsoft.com/office/drawing/2014/main" id="{9E4DC3B4-6499-63C7-3136-22B6755463DB}"/>
              </a:ext>
              <a:ext uri="{C183D7F6-B498-43B3-948B-1728B52AA6E4}">
                <adec:decorative xmlns:adec="http://schemas.microsoft.com/office/drawing/2017/decorative" val="1"/>
              </a:ext>
            </a:extLst>
          </p:cNvPr>
          <p:cNvSpPr/>
          <p:nvPr userDrawn="1"/>
        </p:nvSpPr>
        <p:spPr bwMode="auto">
          <a:xfrm>
            <a:off x="559092" y="1310837"/>
            <a:ext cx="3383040" cy="5401248"/>
          </a:xfrm>
          <a:prstGeom prst="roundRect">
            <a:avLst>
              <a:gd name="adj" fmla="val 2935"/>
            </a:avLst>
          </a:prstGeom>
          <a:solidFill>
            <a:schemeClr val="accent3">
              <a:lumMod val="20000"/>
              <a:lumOff val="80000"/>
            </a:schemeClr>
          </a:soli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365760" rIns="182880" bIns="146304" numCol="1" spcCol="0" rtlCol="0" fromWordArt="0" anchor="t" anchorCtr="0" forceAA="0" compatLnSpc="1">
            <a:prstTxWarp prst="textNoShape">
              <a:avLst/>
            </a:prstTxWarp>
            <a:noAutofit/>
          </a:bodyPr>
          <a:lstStyle/>
          <a:p>
            <a:pPr>
              <a:spcBef>
                <a:spcPts val="1800"/>
              </a:spcBef>
              <a:buSzPct val="90000"/>
            </a:pPr>
            <a:endParaRPr lang="en-US">
              <a:solidFill>
                <a:srgbClr val="000000"/>
              </a:solidFill>
              <a:latin typeface="Segoe Sans Display"/>
              <a:cs typeface="Segoe Sans Display" pitchFamily="2" charset="0"/>
            </a:endParaRPr>
          </a:p>
        </p:txBody>
      </p:sp>
      <p:sp>
        <p:nvSpPr>
          <p:cNvPr id="7" name="Rounded Rectangle 80">
            <a:extLst>
              <a:ext uri="{FF2B5EF4-FFF2-40B4-BE49-F238E27FC236}">
                <a16:creationId xmlns:a16="http://schemas.microsoft.com/office/drawing/2014/main" id="{FAE29394-4DF2-FD1F-1AF1-260B0AF42F62}"/>
              </a:ext>
              <a:ext uri="{C183D7F6-B498-43B3-948B-1728B52AA6E4}">
                <adec:decorative xmlns:adec="http://schemas.microsoft.com/office/drawing/2017/decorative" val="1"/>
              </a:ext>
            </a:extLst>
          </p:cNvPr>
          <p:cNvSpPr/>
          <p:nvPr userDrawn="1"/>
        </p:nvSpPr>
        <p:spPr bwMode="auto">
          <a:xfrm>
            <a:off x="4170937" y="1310837"/>
            <a:ext cx="6253554" cy="5401248"/>
          </a:xfrm>
          <a:prstGeom prst="roundRect">
            <a:avLst>
              <a:gd name="adj" fmla="val 2180"/>
            </a:avLst>
          </a:prstGeom>
          <a:solidFill>
            <a:schemeClr val="accent3">
              <a:lumMod val="20000"/>
              <a:lumOff val="80000"/>
            </a:schemeClr>
          </a:soli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365760" rIns="182880" bIns="146304" numCol="1" spcCol="0" rtlCol="0" fromWordArt="0" anchor="t" anchorCtr="0" forceAA="0" compatLnSpc="1">
            <a:prstTxWarp prst="textNoShape">
              <a:avLst/>
            </a:prstTxWarp>
            <a:noAutofit/>
          </a:bodyPr>
          <a:lstStyle/>
          <a:p>
            <a:pPr>
              <a:spcBef>
                <a:spcPts val="1800"/>
              </a:spcBef>
              <a:buSzPct val="90000"/>
            </a:pPr>
            <a:endParaRPr lang="en-US">
              <a:solidFill>
                <a:srgbClr val="000000"/>
              </a:solidFill>
              <a:latin typeface="Segoe Sans Display"/>
              <a:cs typeface="Segoe Sans Display" pitchFamily="2" charset="0"/>
            </a:endParaRPr>
          </a:p>
        </p:txBody>
      </p:sp>
      <p:sp>
        <p:nvSpPr>
          <p:cNvPr id="9" name="Rectangle 8">
            <a:extLst>
              <a:ext uri="{FF2B5EF4-FFF2-40B4-BE49-F238E27FC236}">
                <a16:creationId xmlns:a16="http://schemas.microsoft.com/office/drawing/2014/main" id="{395FE5E3-B108-9973-E29F-F4169B842ECC}"/>
              </a:ext>
              <a:ext uri="{C183D7F6-B498-43B3-948B-1728B52AA6E4}">
                <adec:decorative xmlns:adec="http://schemas.microsoft.com/office/drawing/2017/decorative" val="1"/>
              </a:ext>
            </a:extLst>
          </p:cNvPr>
          <p:cNvSpPr/>
          <p:nvPr userDrawn="1"/>
        </p:nvSpPr>
        <p:spPr bwMode="auto">
          <a:xfrm>
            <a:off x="3446912" y="5874017"/>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0" name="Rectangle 9">
            <a:extLst>
              <a:ext uri="{FF2B5EF4-FFF2-40B4-BE49-F238E27FC236}">
                <a16:creationId xmlns:a16="http://schemas.microsoft.com/office/drawing/2014/main" id="{299A8EFD-2D0A-4BA9-1EFF-24E8AAD17AA0}"/>
              </a:ext>
              <a:ext uri="{C183D7F6-B498-43B3-948B-1728B52AA6E4}">
                <adec:decorative xmlns:adec="http://schemas.microsoft.com/office/drawing/2017/decorative" val="1"/>
              </a:ext>
            </a:extLst>
          </p:cNvPr>
          <p:cNvSpPr/>
          <p:nvPr userDrawn="1"/>
        </p:nvSpPr>
        <p:spPr bwMode="auto">
          <a:xfrm>
            <a:off x="3494230" y="1880589"/>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1" name="Rectangle 10">
            <a:extLst>
              <a:ext uri="{FF2B5EF4-FFF2-40B4-BE49-F238E27FC236}">
                <a16:creationId xmlns:a16="http://schemas.microsoft.com/office/drawing/2014/main" id="{96CF91C8-4DD4-D0F5-FCA4-79F8E1D3A5B6}"/>
              </a:ext>
              <a:ext uri="{C183D7F6-B498-43B3-948B-1728B52AA6E4}">
                <adec:decorative xmlns:adec="http://schemas.microsoft.com/office/drawing/2017/decorative" val="1"/>
              </a:ext>
            </a:extLst>
          </p:cNvPr>
          <p:cNvSpPr/>
          <p:nvPr userDrawn="1"/>
        </p:nvSpPr>
        <p:spPr bwMode="auto">
          <a:xfrm>
            <a:off x="3496418" y="2846431"/>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2" name="Rectangle 11">
            <a:extLst>
              <a:ext uri="{FF2B5EF4-FFF2-40B4-BE49-F238E27FC236}">
                <a16:creationId xmlns:a16="http://schemas.microsoft.com/office/drawing/2014/main" id="{E46ACF3F-45FE-47D6-C59E-50148796EE46}"/>
              </a:ext>
              <a:ext uri="{C183D7F6-B498-43B3-948B-1728B52AA6E4}">
                <adec:decorative xmlns:adec="http://schemas.microsoft.com/office/drawing/2017/decorative" val="1"/>
              </a:ext>
            </a:extLst>
          </p:cNvPr>
          <p:cNvSpPr/>
          <p:nvPr userDrawn="1"/>
        </p:nvSpPr>
        <p:spPr bwMode="auto">
          <a:xfrm>
            <a:off x="3493474" y="3780133"/>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3" name="Rectangle 12">
            <a:extLst>
              <a:ext uri="{FF2B5EF4-FFF2-40B4-BE49-F238E27FC236}">
                <a16:creationId xmlns:a16="http://schemas.microsoft.com/office/drawing/2014/main" id="{13E1A497-2059-869A-1E6F-D817713744F2}"/>
              </a:ext>
              <a:ext uri="{C183D7F6-B498-43B3-948B-1728B52AA6E4}">
                <adec:decorative xmlns:adec="http://schemas.microsoft.com/office/drawing/2017/decorative" val="1"/>
              </a:ext>
            </a:extLst>
          </p:cNvPr>
          <p:cNvSpPr/>
          <p:nvPr userDrawn="1"/>
        </p:nvSpPr>
        <p:spPr bwMode="auto">
          <a:xfrm>
            <a:off x="3488643" y="4808946"/>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4" name="Rounded Rectangle 46">
            <a:extLst>
              <a:ext uri="{FF2B5EF4-FFF2-40B4-BE49-F238E27FC236}">
                <a16:creationId xmlns:a16="http://schemas.microsoft.com/office/drawing/2014/main" id="{3063B761-DBCC-60FA-BD86-6849C7A698A6}"/>
              </a:ext>
              <a:ext uri="{C183D7F6-B498-43B3-948B-1728B52AA6E4}">
                <adec:decorative xmlns:adec="http://schemas.microsoft.com/office/drawing/2017/decorative" val="1"/>
              </a:ext>
            </a:extLst>
          </p:cNvPr>
          <p:cNvSpPr/>
          <p:nvPr userDrawn="1"/>
        </p:nvSpPr>
        <p:spPr bwMode="auto">
          <a:xfrm>
            <a:off x="4320505" y="1673761"/>
            <a:ext cx="5972919" cy="795538"/>
          </a:xfrm>
          <a:prstGeom prst="roundRect">
            <a:avLst>
              <a:gd name="adj" fmla="val 14994"/>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5" name="Rounded Rectangle 50">
            <a:extLst>
              <a:ext uri="{FF2B5EF4-FFF2-40B4-BE49-F238E27FC236}">
                <a16:creationId xmlns:a16="http://schemas.microsoft.com/office/drawing/2014/main" id="{F45FBE28-BE8D-DED6-3977-A35C74FD3290}"/>
              </a:ext>
              <a:ext uri="{C183D7F6-B498-43B3-948B-1728B52AA6E4}">
                <adec:decorative xmlns:adec="http://schemas.microsoft.com/office/drawing/2017/decorative" val="1"/>
              </a:ext>
            </a:extLst>
          </p:cNvPr>
          <p:cNvSpPr/>
          <p:nvPr userDrawn="1"/>
        </p:nvSpPr>
        <p:spPr bwMode="auto">
          <a:xfrm>
            <a:off x="4320505" y="2559324"/>
            <a:ext cx="5972919" cy="908626"/>
          </a:xfrm>
          <a:prstGeom prst="roundRect">
            <a:avLst>
              <a:gd name="adj" fmla="val 13128"/>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6" name="Rounded Rectangle 55">
            <a:extLst>
              <a:ext uri="{FF2B5EF4-FFF2-40B4-BE49-F238E27FC236}">
                <a16:creationId xmlns:a16="http://schemas.microsoft.com/office/drawing/2014/main" id="{2F64D3D4-86A8-332C-C08C-56C186DAB212}"/>
              </a:ext>
              <a:ext uri="{C183D7F6-B498-43B3-948B-1728B52AA6E4}">
                <adec:decorative xmlns:adec="http://schemas.microsoft.com/office/drawing/2017/decorative" val="1"/>
              </a:ext>
            </a:extLst>
          </p:cNvPr>
          <p:cNvSpPr/>
          <p:nvPr userDrawn="1"/>
        </p:nvSpPr>
        <p:spPr bwMode="auto">
          <a:xfrm>
            <a:off x="4320505" y="3557975"/>
            <a:ext cx="5972919" cy="901563"/>
          </a:xfrm>
          <a:prstGeom prst="roundRect">
            <a:avLst>
              <a:gd name="adj" fmla="val 13231"/>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7" name="Rounded Rectangle 60">
            <a:extLst>
              <a:ext uri="{FF2B5EF4-FFF2-40B4-BE49-F238E27FC236}">
                <a16:creationId xmlns:a16="http://schemas.microsoft.com/office/drawing/2014/main" id="{19F0CC36-F1FB-632F-7569-74DA79B953E9}"/>
              </a:ext>
              <a:ext uri="{C183D7F6-B498-43B3-948B-1728B52AA6E4}">
                <adec:decorative xmlns:adec="http://schemas.microsoft.com/office/drawing/2017/decorative" val="1"/>
              </a:ext>
            </a:extLst>
          </p:cNvPr>
          <p:cNvSpPr/>
          <p:nvPr userDrawn="1"/>
        </p:nvSpPr>
        <p:spPr bwMode="auto">
          <a:xfrm>
            <a:off x="4320505" y="4549563"/>
            <a:ext cx="5972919" cy="976499"/>
          </a:xfrm>
          <a:prstGeom prst="roundRect">
            <a:avLst>
              <a:gd name="adj" fmla="val 12215"/>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8" name="Rounded Rectangle 20">
            <a:extLst>
              <a:ext uri="{FF2B5EF4-FFF2-40B4-BE49-F238E27FC236}">
                <a16:creationId xmlns:a16="http://schemas.microsoft.com/office/drawing/2014/main" id="{3923BC9E-92B9-804E-6B78-A0405A155021}"/>
              </a:ext>
              <a:ext uri="{C183D7F6-B498-43B3-948B-1728B52AA6E4}">
                <adec:decorative xmlns:adec="http://schemas.microsoft.com/office/drawing/2017/decorative" val="1"/>
              </a:ext>
            </a:extLst>
          </p:cNvPr>
          <p:cNvSpPr/>
          <p:nvPr userDrawn="1"/>
        </p:nvSpPr>
        <p:spPr bwMode="auto">
          <a:xfrm>
            <a:off x="699425" y="1673761"/>
            <a:ext cx="3114353" cy="797309"/>
          </a:xfrm>
          <a:prstGeom prst="roundRect">
            <a:avLst>
              <a:gd name="adj" fmla="val 14961"/>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9" name="Rounded Rectangle 23">
            <a:extLst>
              <a:ext uri="{FF2B5EF4-FFF2-40B4-BE49-F238E27FC236}">
                <a16:creationId xmlns:a16="http://schemas.microsoft.com/office/drawing/2014/main" id="{DDF0544D-EDBE-E23C-1DEE-9321AD081C2F}"/>
              </a:ext>
              <a:ext uri="{C183D7F6-B498-43B3-948B-1728B52AA6E4}">
                <adec:decorative xmlns:adec="http://schemas.microsoft.com/office/drawing/2017/decorative" val="1"/>
              </a:ext>
            </a:extLst>
          </p:cNvPr>
          <p:cNvSpPr/>
          <p:nvPr userDrawn="1"/>
        </p:nvSpPr>
        <p:spPr bwMode="auto">
          <a:xfrm>
            <a:off x="699425" y="2567387"/>
            <a:ext cx="3114353" cy="1892151"/>
          </a:xfrm>
          <a:prstGeom prst="roundRect">
            <a:avLst>
              <a:gd name="adj" fmla="val 6304"/>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0" name="Rounded Rectangle 31">
            <a:extLst>
              <a:ext uri="{FF2B5EF4-FFF2-40B4-BE49-F238E27FC236}">
                <a16:creationId xmlns:a16="http://schemas.microsoft.com/office/drawing/2014/main" id="{C3455CCB-C24F-0918-DDC0-089FC7A04623}"/>
              </a:ext>
              <a:ext uri="{C183D7F6-B498-43B3-948B-1728B52AA6E4}">
                <adec:decorative xmlns:adec="http://schemas.microsoft.com/office/drawing/2017/decorative" val="1"/>
              </a:ext>
            </a:extLst>
          </p:cNvPr>
          <p:cNvSpPr/>
          <p:nvPr userDrawn="1"/>
        </p:nvSpPr>
        <p:spPr bwMode="auto">
          <a:xfrm>
            <a:off x="698469" y="4549563"/>
            <a:ext cx="3116336" cy="976499"/>
          </a:xfrm>
          <a:prstGeom prst="roundRect">
            <a:avLst>
              <a:gd name="adj" fmla="val 12215"/>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1" name="Rectangle: Rounded Corners 10">
            <a:extLst>
              <a:ext uri="{FF2B5EF4-FFF2-40B4-BE49-F238E27FC236}">
                <a16:creationId xmlns:a16="http://schemas.microsoft.com/office/drawing/2014/main" id="{57AC6C64-4EA9-70A1-AE04-D983F85F6C61}"/>
              </a:ext>
              <a:ext uri="{C183D7F6-B498-43B3-948B-1728B52AA6E4}">
                <adec:decorative xmlns:adec="http://schemas.microsoft.com/office/drawing/2017/decorative" val="1"/>
              </a:ext>
            </a:extLst>
          </p:cNvPr>
          <p:cNvSpPr/>
          <p:nvPr userDrawn="1"/>
        </p:nvSpPr>
        <p:spPr>
          <a:xfrm>
            <a:off x="559093" y="1190813"/>
            <a:ext cx="1224299" cy="273059"/>
          </a:xfrm>
          <a:prstGeom prst="roundRect">
            <a:avLst>
              <a:gd name="adj" fmla="val 50000"/>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i="0" u="none" strike="noStrike" kern="1200" cap="none" spc="0" normalizeH="0" baseline="0" noProof="0">
                <a:ln>
                  <a:noFill/>
                </a:ln>
                <a:solidFill>
                  <a:srgbClr val="FFFFFF"/>
                </a:solidFill>
                <a:effectLst/>
                <a:uLnTx/>
                <a:uFillTx/>
                <a:latin typeface="+mj-lt"/>
                <a:ea typeface="+mn-ea"/>
                <a:cs typeface="Segoe Sans Display" pitchFamily="2" charset="0"/>
              </a:rPr>
              <a:t>Key Processes</a:t>
            </a:r>
          </a:p>
        </p:txBody>
      </p:sp>
      <p:sp>
        <p:nvSpPr>
          <p:cNvPr id="30" name="Text Placeholder 29">
            <a:extLst>
              <a:ext uri="{FF2B5EF4-FFF2-40B4-BE49-F238E27FC236}">
                <a16:creationId xmlns:a16="http://schemas.microsoft.com/office/drawing/2014/main" id="{320DB206-1E09-B91E-9F54-10742BA42DF9}"/>
              </a:ext>
            </a:extLst>
          </p:cNvPr>
          <p:cNvSpPr>
            <a:spLocks noGrp="1"/>
          </p:cNvSpPr>
          <p:nvPr>
            <p:ph type="body" sz="quarter" idx="12"/>
          </p:nvPr>
        </p:nvSpPr>
        <p:spPr>
          <a:xfrm>
            <a:off x="798513" y="1795416"/>
            <a:ext cx="960120" cy="553998"/>
          </a:xfrm>
          <a:prstGeom prst="rect">
            <a:avLst/>
          </a:prstGeom>
        </p:spPr>
        <p:txBody>
          <a:bodyPr anchor="ctr" anchorCtr="0"/>
          <a:lstStyle>
            <a:lvl1pPr>
              <a:lnSpc>
                <a:spcPct val="100000"/>
              </a:lnSpc>
              <a:defRPr sz="1200"/>
            </a:lvl1pPr>
          </a:lstStyle>
          <a:p>
            <a:pPr lvl="0"/>
            <a:r>
              <a:rPr lang="en-US"/>
              <a:t>Click to edit Master text styles</a:t>
            </a:r>
          </a:p>
        </p:txBody>
      </p:sp>
      <p:sp>
        <p:nvSpPr>
          <p:cNvPr id="22" name="Rectangle: Rounded Corners 10">
            <a:extLst>
              <a:ext uri="{FF2B5EF4-FFF2-40B4-BE49-F238E27FC236}">
                <a16:creationId xmlns:a16="http://schemas.microsoft.com/office/drawing/2014/main" id="{F283C8DD-3E76-1525-2983-F78D468EABC0}"/>
              </a:ext>
              <a:ext uri="{C183D7F6-B498-43B3-948B-1728B52AA6E4}">
                <adec:decorative xmlns:adec="http://schemas.microsoft.com/office/drawing/2017/decorative" val="1"/>
              </a:ext>
            </a:extLst>
          </p:cNvPr>
          <p:cNvSpPr/>
          <p:nvPr userDrawn="1"/>
        </p:nvSpPr>
        <p:spPr>
          <a:xfrm>
            <a:off x="1898649" y="1190813"/>
            <a:ext cx="1892808" cy="273059"/>
          </a:xfrm>
          <a:prstGeom prst="roundRect">
            <a:avLst>
              <a:gd name="adj" fmla="val 50000"/>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i="0" u="none" strike="noStrike" kern="1200" cap="none" spc="0" normalizeH="0" baseline="0" noProof="0">
                <a:ln>
                  <a:noFill/>
                </a:ln>
                <a:solidFill>
                  <a:srgbClr val="000000"/>
                </a:solidFill>
                <a:effectLst/>
                <a:uLnTx/>
                <a:uFillTx/>
                <a:latin typeface="+mj-lt"/>
                <a:ea typeface="+mn-ea"/>
                <a:cs typeface="Segoe Sans Display" pitchFamily="2" charset="0"/>
              </a:rPr>
              <a:t>Before AI</a:t>
            </a:r>
          </a:p>
        </p:txBody>
      </p:sp>
      <p:sp>
        <p:nvSpPr>
          <p:cNvPr id="24" name="Rounded Rectangle 60">
            <a:extLst>
              <a:ext uri="{FF2B5EF4-FFF2-40B4-BE49-F238E27FC236}">
                <a16:creationId xmlns:a16="http://schemas.microsoft.com/office/drawing/2014/main" id="{FE634DD4-3EF9-0D15-1DDE-4024D59FA392}"/>
              </a:ext>
              <a:ext uri="{C183D7F6-B498-43B3-948B-1728B52AA6E4}">
                <adec:decorative xmlns:adec="http://schemas.microsoft.com/office/drawing/2017/decorative" val="1"/>
              </a:ext>
            </a:extLst>
          </p:cNvPr>
          <p:cNvSpPr/>
          <p:nvPr userDrawn="1"/>
        </p:nvSpPr>
        <p:spPr bwMode="auto">
          <a:xfrm>
            <a:off x="4320505" y="5616087"/>
            <a:ext cx="5972919" cy="976499"/>
          </a:xfrm>
          <a:prstGeom prst="roundRect">
            <a:avLst>
              <a:gd name="adj" fmla="val 12215"/>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5" name="Rounded Rectangle 31">
            <a:extLst>
              <a:ext uri="{FF2B5EF4-FFF2-40B4-BE49-F238E27FC236}">
                <a16:creationId xmlns:a16="http://schemas.microsoft.com/office/drawing/2014/main" id="{582E95FF-F204-A2C6-B1D7-26E7D0C6E110}"/>
              </a:ext>
              <a:ext uri="{C183D7F6-B498-43B3-948B-1728B52AA6E4}">
                <adec:decorative xmlns:adec="http://schemas.microsoft.com/office/drawing/2017/decorative" val="1"/>
              </a:ext>
            </a:extLst>
          </p:cNvPr>
          <p:cNvSpPr/>
          <p:nvPr userDrawn="1"/>
        </p:nvSpPr>
        <p:spPr bwMode="auto">
          <a:xfrm>
            <a:off x="699048" y="5616087"/>
            <a:ext cx="3115136" cy="976499"/>
          </a:xfrm>
          <a:prstGeom prst="roundRect">
            <a:avLst>
              <a:gd name="adj" fmla="val 12215"/>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6" name="Rectangle: Rounded Corners 10">
            <a:extLst>
              <a:ext uri="{FF2B5EF4-FFF2-40B4-BE49-F238E27FC236}">
                <a16:creationId xmlns:a16="http://schemas.microsoft.com/office/drawing/2014/main" id="{FF4A5D24-E5ED-ED4B-73C8-FEEBC1E181E3}"/>
              </a:ext>
              <a:ext uri="{C183D7F6-B498-43B3-948B-1728B52AA6E4}">
                <adec:decorative xmlns:adec="http://schemas.microsoft.com/office/drawing/2017/decorative" val="1"/>
              </a:ext>
            </a:extLst>
          </p:cNvPr>
          <p:cNvSpPr/>
          <p:nvPr userDrawn="1"/>
        </p:nvSpPr>
        <p:spPr>
          <a:xfrm>
            <a:off x="4299290" y="1190813"/>
            <a:ext cx="1811983" cy="273059"/>
          </a:xfrm>
          <a:prstGeom prst="roundRect">
            <a:avLst>
              <a:gd name="adj" fmla="val 50000"/>
            </a:avLst>
          </a:prstGeom>
          <a:gradFill flip="none" rotWithShape="1">
            <a:gsLst>
              <a:gs pos="0">
                <a:srgbClr val="0178D4"/>
              </a:gs>
              <a:gs pos="67269">
                <a:srgbClr val="E176D5"/>
              </a:gs>
              <a:gs pos="33000">
                <a:srgbClr val="629CFF"/>
              </a:gs>
              <a:gs pos="100000">
                <a:srgbClr val="FDA778"/>
              </a:gs>
            </a:gsLst>
            <a:path path="circle">
              <a:fillToRect t="100000" r="100000"/>
            </a:path>
            <a:tileRect l="-100000" b="-100000"/>
          </a:gradFill>
          <a:ln>
            <a:no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i="0" u="none" strike="noStrike" kern="1200" cap="none" spc="0" normalizeH="0" baseline="0" noProof="0">
                <a:ln>
                  <a:noFill/>
                </a:ln>
                <a:solidFill>
                  <a:srgbClr val="FFFFFF"/>
                </a:solidFill>
                <a:effectLst/>
                <a:uLnTx/>
                <a:uFillTx/>
                <a:latin typeface="+mj-lt"/>
                <a:ea typeface="+mn-ea"/>
                <a:cs typeface="Segoe Sans Display" pitchFamily="2" charset="0"/>
              </a:rPr>
              <a:t>After AI</a:t>
            </a:r>
          </a:p>
        </p:txBody>
      </p:sp>
      <p:sp>
        <p:nvSpPr>
          <p:cNvPr id="33" name="Text Placeholder 32">
            <a:extLst>
              <a:ext uri="{FF2B5EF4-FFF2-40B4-BE49-F238E27FC236}">
                <a16:creationId xmlns:a16="http://schemas.microsoft.com/office/drawing/2014/main" id="{04735D59-0756-1F28-325D-B95A8012517D}"/>
              </a:ext>
            </a:extLst>
          </p:cNvPr>
          <p:cNvSpPr>
            <a:spLocks noGrp="1"/>
          </p:cNvSpPr>
          <p:nvPr>
            <p:ph type="body" sz="quarter" idx="13"/>
          </p:nvPr>
        </p:nvSpPr>
        <p:spPr>
          <a:xfrm>
            <a:off x="1898649" y="1995471"/>
            <a:ext cx="1792224" cy="153888"/>
          </a:xfrm>
          <a:prstGeom prst="rect">
            <a:avLst/>
          </a:prstGeom>
        </p:spPr>
        <p:txBody>
          <a:bodyPr anchor="ctr" anchorCtr="0"/>
          <a:lstStyle>
            <a:lvl1pPr>
              <a:lnSpc>
                <a:spcPct val="100000"/>
              </a:lnSpc>
              <a:spcBef>
                <a:spcPts val="300"/>
              </a:spcBef>
              <a:defRPr sz="100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46" name="Text Placeholder 32">
            <a:extLst>
              <a:ext uri="{FF2B5EF4-FFF2-40B4-BE49-F238E27FC236}">
                <a16:creationId xmlns:a16="http://schemas.microsoft.com/office/drawing/2014/main" id="{8DC41E68-3E78-C147-795C-5CE3F98396FE}"/>
              </a:ext>
            </a:extLst>
          </p:cNvPr>
          <p:cNvSpPr>
            <a:spLocks noGrp="1"/>
          </p:cNvSpPr>
          <p:nvPr>
            <p:ph type="body" sz="quarter" idx="20"/>
          </p:nvPr>
        </p:nvSpPr>
        <p:spPr>
          <a:xfrm>
            <a:off x="4432788" y="1673761"/>
            <a:ext cx="2788920" cy="398058"/>
          </a:xfrm>
          <a:prstGeom prst="rect">
            <a:avLst/>
          </a:prstGeom>
        </p:spPr>
        <p:txBody>
          <a:bodyPr tIns="64008"/>
          <a:lstStyle>
            <a:lvl1pPr>
              <a:lnSpc>
                <a:spcPct val="100000"/>
              </a:lnSpc>
              <a:spcBef>
                <a:spcPts val="0"/>
              </a:spcBef>
              <a:defRPr sz="1000">
                <a:solidFill>
                  <a:srgbClr val="0078D4"/>
                </a:solidFill>
                <a:latin typeface="+mn-lt"/>
              </a:defRPr>
            </a:lvl1pPr>
            <a:lvl2pPr>
              <a:lnSpc>
                <a:spcPct val="100000"/>
              </a:lnSpc>
              <a:spcBef>
                <a:spcPts val="200"/>
              </a:spcBef>
              <a:defRPr sz="1000"/>
            </a:lvl2pPr>
            <a:lvl3pPr>
              <a:defRPr sz="1000"/>
            </a:lvl3pPr>
            <a:lvl4pPr>
              <a:defRPr sz="1000"/>
            </a:lvl4pPr>
            <a:lvl5pPr>
              <a:defRPr sz="1000"/>
            </a:lvl5pPr>
          </a:lstStyle>
          <a:p>
            <a:pPr lvl="0"/>
            <a:r>
              <a:rPr lang="en-US"/>
              <a:t>Click to edit Master text styles</a:t>
            </a:r>
          </a:p>
          <a:p>
            <a:pPr lvl="1"/>
            <a:r>
              <a:rPr lang="en-US"/>
              <a:t>Level 2</a:t>
            </a:r>
          </a:p>
        </p:txBody>
      </p:sp>
      <p:sp>
        <p:nvSpPr>
          <p:cNvPr id="56" name="Text Placeholder 32">
            <a:extLst>
              <a:ext uri="{FF2B5EF4-FFF2-40B4-BE49-F238E27FC236}">
                <a16:creationId xmlns:a16="http://schemas.microsoft.com/office/drawing/2014/main" id="{A35306A8-4AB6-27A1-2284-B67D86A65D03}"/>
              </a:ext>
            </a:extLst>
          </p:cNvPr>
          <p:cNvSpPr>
            <a:spLocks noGrp="1"/>
          </p:cNvSpPr>
          <p:nvPr>
            <p:ph type="body" sz="quarter" idx="21"/>
          </p:nvPr>
        </p:nvSpPr>
        <p:spPr>
          <a:xfrm>
            <a:off x="7405111" y="1673761"/>
            <a:ext cx="2788920" cy="398058"/>
          </a:xfrm>
          <a:prstGeom prst="rect">
            <a:avLst/>
          </a:prstGeom>
        </p:spPr>
        <p:txBody>
          <a:bodyPr tIns="64008"/>
          <a:lstStyle>
            <a:lvl1pPr>
              <a:lnSpc>
                <a:spcPct val="100000"/>
              </a:lnSpc>
              <a:spcBef>
                <a:spcPts val="0"/>
              </a:spcBef>
              <a:defRPr sz="1000">
                <a:solidFill>
                  <a:srgbClr val="0078D4"/>
                </a:solidFill>
                <a:latin typeface="+mn-lt"/>
              </a:defRPr>
            </a:lvl1pPr>
            <a:lvl2pPr>
              <a:lnSpc>
                <a:spcPct val="100000"/>
              </a:lnSpc>
              <a:spcBef>
                <a:spcPts val="200"/>
              </a:spcBef>
              <a:defRPr sz="1000"/>
            </a:lvl2pPr>
            <a:lvl3pPr>
              <a:defRPr sz="1000"/>
            </a:lvl3pPr>
            <a:lvl4pPr>
              <a:defRPr sz="1000"/>
            </a:lvl4pPr>
            <a:lvl5pPr>
              <a:defRPr sz="1000"/>
            </a:lvl5pPr>
          </a:lstStyle>
          <a:p>
            <a:pPr lvl="0"/>
            <a:r>
              <a:rPr lang="en-US"/>
              <a:t>Click to edit Master text styles</a:t>
            </a:r>
          </a:p>
          <a:p>
            <a:pPr lvl="1"/>
            <a:r>
              <a:rPr lang="en-US"/>
              <a:t>Level 2</a:t>
            </a:r>
          </a:p>
        </p:txBody>
      </p:sp>
      <p:sp>
        <p:nvSpPr>
          <p:cNvPr id="36" name="Text Placeholder 29">
            <a:extLst>
              <a:ext uri="{FF2B5EF4-FFF2-40B4-BE49-F238E27FC236}">
                <a16:creationId xmlns:a16="http://schemas.microsoft.com/office/drawing/2014/main" id="{4BA3A142-A819-F553-5D15-FB96846EDCA7}"/>
              </a:ext>
            </a:extLst>
          </p:cNvPr>
          <p:cNvSpPr>
            <a:spLocks noGrp="1"/>
          </p:cNvSpPr>
          <p:nvPr>
            <p:ph type="body" sz="quarter" idx="14"/>
          </p:nvPr>
        </p:nvSpPr>
        <p:spPr>
          <a:xfrm>
            <a:off x="798513" y="3236463"/>
            <a:ext cx="960120" cy="553998"/>
          </a:xfrm>
          <a:prstGeom prst="rect">
            <a:avLst/>
          </a:prstGeom>
        </p:spPr>
        <p:txBody>
          <a:bodyPr anchor="ctr" anchorCtr="0"/>
          <a:lstStyle>
            <a:lvl1pPr>
              <a:lnSpc>
                <a:spcPct val="100000"/>
              </a:lnSpc>
              <a:defRPr sz="1200"/>
            </a:lvl1pPr>
          </a:lstStyle>
          <a:p>
            <a:pPr lvl="0"/>
            <a:r>
              <a:rPr lang="en-US"/>
              <a:t>Click to edit Master text styles</a:t>
            </a:r>
          </a:p>
        </p:txBody>
      </p:sp>
      <p:sp>
        <p:nvSpPr>
          <p:cNvPr id="37" name="Text Placeholder 32">
            <a:extLst>
              <a:ext uri="{FF2B5EF4-FFF2-40B4-BE49-F238E27FC236}">
                <a16:creationId xmlns:a16="http://schemas.microsoft.com/office/drawing/2014/main" id="{D26EE3EA-C9A9-D990-9C00-02E44F91E73A}"/>
              </a:ext>
            </a:extLst>
          </p:cNvPr>
          <p:cNvSpPr>
            <a:spLocks noGrp="1"/>
          </p:cNvSpPr>
          <p:nvPr>
            <p:ph type="body" sz="quarter" idx="15"/>
          </p:nvPr>
        </p:nvSpPr>
        <p:spPr>
          <a:xfrm>
            <a:off x="1898649" y="3436518"/>
            <a:ext cx="1792224" cy="153888"/>
          </a:xfrm>
          <a:prstGeom prst="rect">
            <a:avLst/>
          </a:prstGeom>
        </p:spPr>
        <p:txBody>
          <a:bodyPr anchor="ctr" anchorCtr="0"/>
          <a:lstStyle>
            <a:lvl1pPr>
              <a:lnSpc>
                <a:spcPct val="100000"/>
              </a:lnSpc>
              <a:spcBef>
                <a:spcPts val="300"/>
              </a:spcBef>
              <a:defRPr sz="100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57" name="Text Placeholder 32">
            <a:extLst>
              <a:ext uri="{FF2B5EF4-FFF2-40B4-BE49-F238E27FC236}">
                <a16:creationId xmlns:a16="http://schemas.microsoft.com/office/drawing/2014/main" id="{F0E4F28B-ABF1-36EC-1032-A02714B652A3}"/>
              </a:ext>
            </a:extLst>
          </p:cNvPr>
          <p:cNvSpPr>
            <a:spLocks noGrp="1"/>
          </p:cNvSpPr>
          <p:nvPr>
            <p:ph type="body" sz="quarter" idx="22"/>
          </p:nvPr>
        </p:nvSpPr>
        <p:spPr>
          <a:xfrm>
            <a:off x="4432789" y="2546006"/>
            <a:ext cx="2788920" cy="398058"/>
          </a:xfrm>
          <a:prstGeom prst="rect">
            <a:avLst/>
          </a:prstGeom>
        </p:spPr>
        <p:txBody>
          <a:bodyPr tIns="64008"/>
          <a:lstStyle>
            <a:lvl1pPr>
              <a:lnSpc>
                <a:spcPct val="100000"/>
              </a:lnSpc>
              <a:spcBef>
                <a:spcPts val="0"/>
              </a:spcBef>
              <a:defRPr sz="1000">
                <a:solidFill>
                  <a:srgbClr val="0078D4"/>
                </a:solidFill>
                <a:latin typeface="+mn-lt"/>
              </a:defRPr>
            </a:lvl1pPr>
            <a:lvl2pPr>
              <a:lnSpc>
                <a:spcPct val="100000"/>
              </a:lnSpc>
              <a:spcBef>
                <a:spcPts val="200"/>
              </a:spcBef>
              <a:defRPr sz="1000"/>
            </a:lvl2pPr>
            <a:lvl3pPr>
              <a:defRPr sz="1000"/>
            </a:lvl3pPr>
            <a:lvl4pPr>
              <a:defRPr sz="1000"/>
            </a:lvl4pPr>
            <a:lvl5pPr>
              <a:defRPr sz="1000"/>
            </a:lvl5pPr>
          </a:lstStyle>
          <a:p>
            <a:pPr lvl="0"/>
            <a:r>
              <a:rPr lang="en-US"/>
              <a:t>Click to edit Master text styles</a:t>
            </a:r>
          </a:p>
          <a:p>
            <a:pPr lvl="1"/>
            <a:r>
              <a:rPr lang="en-US"/>
              <a:t>Level 2</a:t>
            </a:r>
          </a:p>
        </p:txBody>
      </p:sp>
      <p:sp>
        <p:nvSpPr>
          <p:cNvPr id="58" name="Text Placeholder 32">
            <a:extLst>
              <a:ext uri="{FF2B5EF4-FFF2-40B4-BE49-F238E27FC236}">
                <a16:creationId xmlns:a16="http://schemas.microsoft.com/office/drawing/2014/main" id="{2ECDC387-F36E-528E-8201-026B467B78ED}"/>
              </a:ext>
            </a:extLst>
          </p:cNvPr>
          <p:cNvSpPr>
            <a:spLocks noGrp="1"/>
          </p:cNvSpPr>
          <p:nvPr>
            <p:ph type="body" sz="quarter" idx="23"/>
          </p:nvPr>
        </p:nvSpPr>
        <p:spPr>
          <a:xfrm>
            <a:off x="7405111" y="2546006"/>
            <a:ext cx="2788920" cy="398058"/>
          </a:xfrm>
          <a:prstGeom prst="rect">
            <a:avLst/>
          </a:prstGeom>
        </p:spPr>
        <p:txBody>
          <a:bodyPr tIns="64008"/>
          <a:lstStyle>
            <a:lvl1pPr>
              <a:lnSpc>
                <a:spcPct val="100000"/>
              </a:lnSpc>
              <a:spcBef>
                <a:spcPts val="0"/>
              </a:spcBef>
              <a:defRPr sz="1000">
                <a:solidFill>
                  <a:srgbClr val="0078D4"/>
                </a:solidFill>
                <a:latin typeface="+mn-lt"/>
              </a:defRPr>
            </a:lvl1pPr>
            <a:lvl2pPr>
              <a:lnSpc>
                <a:spcPct val="100000"/>
              </a:lnSpc>
              <a:spcBef>
                <a:spcPts val="200"/>
              </a:spcBef>
              <a:defRPr sz="1000"/>
            </a:lvl2pPr>
            <a:lvl3pPr>
              <a:defRPr sz="1000"/>
            </a:lvl3pPr>
            <a:lvl4pPr>
              <a:defRPr sz="1000"/>
            </a:lvl4pPr>
            <a:lvl5pPr>
              <a:defRPr sz="1000"/>
            </a:lvl5pPr>
          </a:lstStyle>
          <a:p>
            <a:pPr lvl="0"/>
            <a:r>
              <a:rPr lang="en-US"/>
              <a:t>Click to edit Master text styles</a:t>
            </a:r>
          </a:p>
          <a:p>
            <a:pPr lvl="1"/>
            <a:r>
              <a:rPr lang="en-US"/>
              <a:t>Level 2</a:t>
            </a:r>
          </a:p>
        </p:txBody>
      </p:sp>
      <p:sp>
        <p:nvSpPr>
          <p:cNvPr id="59" name="Text Placeholder 32">
            <a:extLst>
              <a:ext uri="{FF2B5EF4-FFF2-40B4-BE49-F238E27FC236}">
                <a16:creationId xmlns:a16="http://schemas.microsoft.com/office/drawing/2014/main" id="{B7C78BB3-DA91-4E6E-F986-D3754AD22421}"/>
              </a:ext>
            </a:extLst>
          </p:cNvPr>
          <p:cNvSpPr>
            <a:spLocks noGrp="1"/>
          </p:cNvSpPr>
          <p:nvPr>
            <p:ph type="body" sz="quarter" idx="24"/>
          </p:nvPr>
        </p:nvSpPr>
        <p:spPr>
          <a:xfrm>
            <a:off x="4432789" y="3557975"/>
            <a:ext cx="2788920" cy="398058"/>
          </a:xfrm>
          <a:prstGeom prst="rect">
            <a:avLst/>
          </a:prstGeom>
        </p:spPr>
        <p:txBody>
          <a:bodyPr tIns="64008"/>
          <a:lstStyle>
            <a:lvl1pPr>
              <a:lnSpc>
                <a:spcPct val="100000"/>
              </a:lnSpc>
              <a:spcBef>
                <a:spcPts val="0"/>
              </a:spcBef>
              <a:defRPr sz="1000">
                <a:solidFill>
                  <a:srgbClr val="0078D4"/>
                </a:solidFill>
                <a:latin typeface="+mn-lt"/>
              </a:defRPr>
            </a:lvl1pPr>
            <a:lvl2pPr>
              <a:lnSpc>
                <a:spcPct val="100000"/>
              </a:lnSpc>
              <a:spcBef>
                <a:spcPts val="200"/>
              </a:spcBef>
              <a:defRPr sz="1000"/>
            </a:lvl2pPr>
            <a:lvl3pPr>
              <a:defRPr sz="1000"/>
            </a:lvl3pPr>
            <a:lvl4pPr>
              <a:defRPr sz="1000"/>
            </a:lvl4pPr>
            <a:lvl5pPr>
              <a:defRPr sz="1000"/>
            </a:lvl5pPr>
          </a:lstStyle>
          <a:p>
            <a:pPr lvl="0"/>
            <a:r>
              <a:rPr lang="en-US"/>
              <a:t>Click to edit Master text styles</a:t>
            </a:r>
          </a:p>
          <a:p>
            <a:pPr lvl="1"/>
            <a:r>
              <a:rPr lang="en-US"/>
              <a:t>Level 2</a:t>
            </a:r>
          </a:p>
        </p:txBody>
      </p:sp>
      <p:sp>
        <p:nvSpPr>
          <p:cNvPr id="60" name="Text Placeholder 32">
            <a:extLst>
              <a:ext uri="{FF2B5EF4-FFF2-40B4-BE49-F238E27FC236}">
                <a16:creationId xmlns:a16="http://schemas.microsoft.com/office/drawing/2014/main" id="{45E89DB9-F245-9E41-1C7C-059AD53620EF}"/>
              </a:ext>
            </a:extLst>
          </p:cNvPr>
          <p:cNvSpPr>
            <a:spLocks noGrp="1"/>
          </p:cNvSpPr>
          <p:nvPr>
            <p:ph type="body" sz="quarter" idx="25"/>
          </p:nvPr>
        </p:nvSpPr>
        <p:spPr>
          <a:xfrm>
            <a:off x="7405111" y="3557975"/>
            <a:ext cx="2788920" cy="398058"/>
          </a:xfrm>
          <a:prstGeom prst="rect">
            <a:avLst/>
          </a:prstGeom>
        </p:spPr>
        <p:txBody>
          <a:bodyPr tIns="64008"/>
          <a:lstStyle>
            <a:lvl1pPr>
              <a:lnSpc>
                <a:spcPct val="100000"/>
              </a:lnSpc>
              <a:spcBef>
                <a:spcPts val="0"/>
              </a:spcBef>
              <a:defRPr sz="1000">
                <a:solidFill>
                  <a:srgbClr val="0078D4"/>
                </a:solidFill>
                <a:latin typeface="+mn-lt"/>
              </a:defRPr>
            </a:lvl1pPr>
            <a:lvl2pPr>
              <a:lnSpc>
                <a:spcPct val="100000"/>
              </a:lnSpc>
              <a:spcBef>
                <a:spcPts val="200"/>
              </a:spcBef>
              <a:defRPr sz="1000"/>
            </a:lvl2pPr>
            <a:lvl3pPr>
              <a:defRPr sz="1000"/>
            </a:lvl3pPr>
            <a:lvl4pPr>
              <a:defRPr sz="1000"/>
            </a:lvl4pPr>
            <a:lvl5pPr>
              <a:defRPr sz="1000"/>
            </a:lvl5pPr>
          </a:lstStyle>
          <a:p>
            <a:pPr lvl="0"/>
            <a:r>
              <a:rPr lang="en-US"/>
              <a:t>Click to edit Master text styles</a:t>
            </a:r>
          </a:p>
          <a:p>
            <a:pPr lvl="1"/>
            <a:r>
              <a:rPr lang="en-US"/>
              <a:t>Level 2</a:t>
            </a:r>
          </a:p>
        </p:txBody>
      </p:sp>
      <p:sp>
        <p:nvSpPr>
          <p:cNvPr id="38" name="Text Placeholder 29">
            <a:extLst>
              <a:ext uri="{FF2B5EF4-FFF2-40B4-BE49-F238E27FC236}">
                <a16:creationId xmlns:a16="http://schemas.microsoft.com/office/drawing/2014/main" id="{E32B60DA-E7BB-2B7E-DA8C-1DE2918AAF6D}"/>
              </a:ext>
            </a:extLst>
          </p:cNvPr>
          <p:cNvSpPr>
            <a:spLocks noGrp="1"/>
          </p:cNvSpPr>
          <p:nvPr>
            <p:ph type="body" sz="quarter" idx="16"/>
          </p:nvPr>
        </p:nvSpPr>
        <p:spPr>
          <a:xfrm>
            <a:off x="798513" y="4760813"/>
            <a:ext cx="960120" cy="553998"/>
          </a:xfrm>
          <a:prstGeom prst="rect">
            <a:avLst/>
          </a:prstGeom>
        </p:spPr>
        <p:txBody>
          <a:bodyPr anchor="ctr" anchorCtr="0"/>
          <a:lstStyle>
            <a:lvl1pPr>
              <a:lnSpc>
                <a:spcPct val="100000"/>
              </a:lnSpc>
              <a:defRPr sz="1200"/>
            </a:lvl1pPr>
          </a:lstStyle>
          <a:p>
            <a:pPr lvl="0"/>
            <a:r>
              <a:rPr lang="en-US"/>
              <a:t>Click to edit Master text styles</a:t>
            </a:r>
          </a:p>
        </p:txBody>
      </p:sp>
      <p:sp>
        <p:nvSpPr>
          <p:cNvPr id="39" name="Text Placeholder 32">
            <a:extLst>
              <a:ext uri="{FF2B5EF4-FFF2-40B4-BE49-F238E27FC236}">
                <a16:creationId xmlns:a16="http://schemas.microsoft.com/office/drawing/2014/main" id="{AD5D034B-B4D5-01E4-078A-4F1DE421991D}"/>
              </a:ext>
            </a:extLst>
          </p:cNvPr>
          <p:cNvSpPr>
            <a:spLocks noGrp="1"/>
          </p:cNvSpPr>
          <p:nvPr>
            <p:ph type="body" sz="quarter" idx="17"/>
          </p:nvPr>
        </p:nvSpPr>
        <p:spPr>
          <a:xfrm>
            <a:off x="1898649" y="4960868"/>
            <a:ext cx="1792224" cy="153888"/>
          </a:xfrm>
          <a:prstGeom prst="rect">
            <a:avLst/>
          </a:prstGeom>
        </p:spPr>
        <p:txBody>
          <a:bodyPr anchor="ctr" anchorCtr="0"/>
          <a:lstStyle>
            <a:lvl1pPr>
              <a:lnSpc>
                <a:spcPct val="100000"/>
              </a:lnSpc>
              <a:spcBef>
                <a:spcPts val="300"/>
              </a:spcBef>
              <a:defRPr sz="100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61" name="Text Placeholder 32">
            <a:extLst>
              <a:ext uri="{FF2B5EF4-FFF2-40B4-BE49-F238E27FC236}">
                <a16:creationId xmlns:a16="http://schemas.microsoft.com/office/drawing/2014/main" id="{C7F804DA-BC3F-3640-998C-1BB1F57FB2DD}"/>
              </a:ext>
            </a:extLst>
          </p:cNvPr>
          <p:cNvSpPr>
            <a:spLocks noGrp="1"/>
          </p:cNvSpPr>
          <p:nvPr>
            <p:ph type="body" sz="quarter" idx="26"/>
          </p:nvPr>
        </p:nvSpPr>
        <p:spPr>
          <a:xfrm>
            <a:off x="4432789" y="4549563"/>
            <a:ext cx="2788920" cy="398058"/>
          </a:xfrm>
          <a:prstGeom prst="rect">
            <a:avLst/>
          </a:prstGeom>
        </p:spPr>
        <p:txBody>
          <a:bodyPr tIns="64008"/>
          <a:lstStyle>
            <a:lvl1pPr>
              <a:lnSpc>
                <a:spcPct val="100000"/>
              </a:lnSpc>
              <a:spcBef>
                <a:spcPts val="0"/>
              </a:spcBef>
              <a:defRPr sz="1000">
                <a:solidFill>
                  <a:srgbClr val="0078D4"/>
                </a:solidFill>
                <a:latin typeface="+mn-lt"/>
              </a:defRPr>
            </a:lvl1pPr>
            <a:lvl2pPr>
              <a:lnSpc>
                <a:spcPct val="100000"/>
              </a:lnSpc>
              <a:spcBef>
                <a:spcPts val="200"/>
              </a:spcBef>
              <a:defRPr sz="1000"/>
            </a:lvl2pPr>
            <a:lvl3pPr>
              <a:defRPr sz="1000"/>
            </a:lvl3pPr>
            <a:lvl4pPr>
              <a:defRPr sz="1000"/>
            </a:lvl4pPr>
            <a:lvl5pPr>
              <a:defRPr sz="1000"/>
            </a:lvl5pPr>
          </a:lstStyle>
          <a:p>
            <a:pPr lvl="0"/>
            <a:r>
              <a:rPr lang="en-US"/>
              <a:t>Click to edit Master text styles</a:t>
            </a:r>
          </a:p>
          <a:p>
            <a:pPr lvl="1"/>
            <a:r>
              <a:rPr lang="en-US"/>
              <a:t>Level 2</a:t>
            </a:r>
          </a:p>
        </p:txBody>
      </p:sp>
      <p:sp>
        <p:nvSpPr>
          <p:cNvPr id="62" name="Text Placeholder 32">
            <a:extLst>
              <a:ext uri="{FF2B5EF4-FFF2-40B4-BE49-F238E27FC236}">
                <a16:creationId xmlns:a16="http://schemas.microsoft.com/office/drawing/2014/main" id="{C6A9E63B-12A4-654D-49DD-164124F8D0B6}"/>
              </a:ext>
            </a:extLst>
          </p:cNvPr>
          <p:cNvSpPr>
            <a:spLocks noGrp="1"/>
          </p:cNvSpPr>
          <p:nvPr>
            <p:ph type="body" sz="quarter" idx="27"/>
          </p:nvPr>
        </p:nvSpPr>
        <p:spPr>
          <a:xfrm>
            <a:off x="7405111" y="4549563"/>
            <a:ext cx="2788920" cy="398058"/>
          </a:xfrm>
          <a:prstGeom prst="rect">
            <a:avLst/>
          </a:prstGeom>
        </p:spPr>
        <p:txBody>
          <a:bodyPr tIns="64008"/>
          <a:lstStyle>
            <a:lvl1pPr>
              <a:lnSpc>
                <a:spcPct val="100000"/>
              </a:lnSpc>
              <a:spcBef>
                <a:spcPts val="0"/>
              </a:spcBef>
              <a:defRPr sz="1000">
                <a:solidFill>
                  <a:srgbClr val="0078D4"/>
                </a:solidFill>
                <a:latin typeface="+mn-lt"/>
              </a:defRPr>
            </a:lvl1pPr>
            <a:lvl2pPr>
              <a:lnSpc>
                <a:spcPct val="100000"/>
              </a:lnSpc>
              <a:spcBef>
                <a:spcPts val="200"/>
              </a:spcBef>
              <a:defRPr sz="1000"/>
            </a:lvl2pPr>
            <a:lvl3pPr>
              <a:defRPr sz="1000"/>
            </a:lvl3pPr>
            <a:lvl4pPr>
              <a:defRPr sz="1000"/>
            </a:lvl4pPr>
            <a:lvl5pPr>
              <a:defRPr sz="1000"/>
            </a:lvl5pPr>
          </a:lstStyle>
          <a:p>
            <a:pPr lvl="0"/>
            <a:r>
              <a:rPr lang="en-US"/>
              <a:t>Click to edit Master text styles</a:t>
            </a:r>
          </a:p>
          <a:p>
            <a:pPr lvl="1"/>
            <a:r>
              <a:rPr lang="en-US"/>
              <a:t>Level 2</a:t>
            </a:r>
          </a:p>
        </p:txBody>
      </p:sp>
      <p:sp>
        <p:nvSpPr>
          <p:cNvPr id="40" name="Text Placeholder 29">
            <a:extLst>
              <a:ext uri="{FF2B5EF4-FFF2-40B4-BE49-F238E27FC236}">
                <a16:creationId xmlns:a16="http://schemas.microsoft.com/office/drawing/2014/main" id="{E4ADED78-B614-0FFF-B211-76B31F9AE9C5}"/>
              </a:ext>
            </a:extLst>
          </p:cNvPr>
          <p:cNvSpPr>
            <a:spLocks noGrp="1"/>
          </p:cNvSpPr>
          <p:nvPr>
            <p:ph type="body" sz="quarter" idx="18"/>
          </p:nvPr>
        </p:nvSpPr>
        <p:spPr>
          <a:xfrm>
            <a:off x="798513" y="5827337"/>
            <a:ext cx="960120" cy="553998"/>
          </a:xfrm>
          <a:prstGeom prst="rect">
            <a:avLst/>
          </a:prstGeom>
        </p:spPr>
        <p:txBody>
          <a:bodyPr anchor="ctr" anchorCtr="0"/>
          <a:lstStyle>
            <a:lvl1pPr>
              <a:lnSpc>
                <a:spcPct val="100000"/>
              </a:lnSpc>
              <a:defRPr sz="1200"/>
            </a:lvl1pPr>
          </a:lstStyle>
          <a:p>
            <a:pPr lvl="0"/>
            <a:r>
              <a:rPr lang="en-US"/>
              <a:t>Click to edit Master text styles</a:t>
            </a:r>
          </a:p>
        </p:txBody>
      </p:sp>
      <p:sp>
        <p:nvSpPr>
          <p:cNvPr id="41" name="Text Placeholder 32">
            <a:extLst>
              <a:ext uri="{FF2B5EF4-FFF2-40B4-BE49-F238E27FC236}">
                <a16:creationId xmlns:a16="http://schemas.microsoft.com/office/drawing/2014/main" id="{46CEDAE2-5599-F4E2-6E7F-C9E1F03E41A7}"/>
              </a:ext>
            </a:extLst>
          </p:cNvPr>
          <p:cNvSpPr>
            <a:spLocks noGrp="1"/>
          </p:cNvSpPr>
          <p:nvPr>
            <p:ph type="body" sz="quarter" idx="19"/>
          </p:nvPr>
        </p:nvSpPr>
        <p:spPr>
          <a:xfrm>
            <a:off x="1898649" y="6027392"/>
            <a:ext cx="1792224" cy="153888"/>
          </a:xfrm>
          <a:prstGeom prst="rect">
            <a:avLst/>
          </a:prstGeom>
        </p:spPr>
        <p:txBody>
          <a:bodyPr anchor="ctr" anchorCtr="0"/>
          <a:lstStyle>
            <a:lvl1pPr>
              <a:lnSpc>
                <a:spcPct val="100000"/>
              </a:lnSpc>
              <a:spcBef>
                <a:spcPts val="300"/>
              </a:spcBef>
              <a:defRPr sz="100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63" name="Text Placeholder 32">
            <a:extLst>
              <a:ext uri="{FF2B5EF4-FFF2-40B4-BE49-F238E27FC236}">
                <a16:creationId xmlns:a16="http://schemas.microsoft.com/office/drawing/2014/main" id="{80030978-FE73-07C4-38E2-BEC98FAE1029}"/>
              </a:ext>
            </a:extLst>
          </p:cNvPr>
          <p:cNvSpPr>
            <a:spLocks noGrp="1"/>
          </p:cNvSpPr>
          <p:nvPr>
            <p:ph type="body" sz="quarter" idx="28"/>
          </p:nvPr>
        </p:nvSpPr>
        <p:spPr>
          <a:xfrm>
            <a:off x="4432789" y="5616087"/>
            <a:ext cx="2788920" cy="398058"/>
          </a:xfrm>
          <a:prstGeom prst="rect">
            <a:avLst/>
          </a:prstGeom>
        </p:spPr>
        <p:txBody>
          <a:bodyPr tIns="64008"/>
          <a:lstStyle>
            <a:lvl1pPr>
              <a:lnSpc>
                <a:spcPct val="100000"/>
              </a:lnSpc>
              <a:spcBef>
                <a:spcPts val="0"/>
              </a:spcBef>
              <a:defRPr sz="1000">
                <a:solidFill>
                  <a:srgbClr val="0078D4"/>
                </a:solidFill>
                <a:latin typeface="+mn-lt"/>
              </a:defRPr>
            </a:lvl1pPr>
            <a:lvl2pPr>
              <a:lnSpc>
                <a:spcPct val="100000"/>
              </a:lnSpc>
              <a:spcBef>
                <a:spcPts val="200"/>
              </a:spcBef>
              <a:defRPr sz="1000"/>
            </a:lvl2pPr>
            <a:lvl3pPr>
              <a:defRPr sz="1000"/>
            </a:lvl3pPr>
            <a:lvl4pPr>
              <a:defRPr sz="1000"/>
            </a:lvl4pPr>
            <a:lvl5pPr>
              <a:defRPr sz="1000"/>
            </a:lvl5pPr>
          </a:lstStyle>
          <a:p>
            <a:pPr lvl="0"/>
            <a:r>
              <a:rPr lang="en-US"/>
              <a:t>Click to edit Master text styles</a:t>
            </a:r>
          </a:p>
          <a:p>
            <a:pPr lvl="1"/>
            <a:r>
              <a:rPr lang="en-US"/>
              <a:t>Level 2</a:t>
            </a:r>
          </a:p>
        </p:txBody>
      </p:sp>
      <p:sp>
        <p:nvSpPr>
          <p:cNvPr id="64" name="Text Placeholder 32">
            <a:extLst>
              <a:ext uri="{FF2B5EF4-FFF2-40B4-BE49-F238E27FC236}">
                <a16:creationId xmlns:a16="http://schemas.microsoft.com/office/drawing/2014/main" id="{E93E70C8-4DCB-4FD4-1561-DC47304B7A44}"/>
              </a:ext>
            </a:extLst>
          </p:cNvPr>
          <p:cNvSpPr>
            <a:spLocks noGrp="1"/>
          </p:cNvSpPr>
          <p:nvPr>
            <p:ph type="body" sz="quarter" idx="29"/>
          </p:nvPr>
        </p:nvSpPr>
        <p:spPr>
          <a:xfrm>
            <a:off x="7405111" y="5616087"/>
            <a:ext cx="2788920" cy="398058"/>
          </a:xfrm>
          <a:prstGeom prst="rect">
            <a:avLst/>
          </a:prstGeom>
        </p:spPr>
        <p:txBody>
          <a:bodyPr tIns="64008"/>
          <a:lstStyle>
            <a:lvl1pPr>
              <a:lnSpc>
                <a:spcPct val="100000"/>
              </a:lnSpc>
              <a:spcBef>
                <a:spcPts val="0"/>
              </a:spcBef>
              <a:defRPr sz="1000">
                <a:solidFill>
                  <a:srgbClr val="0078D4"/>
                </a:solidFill>
                <a:latin typeface="+mn-lt"/>
              </a:defRPr>
            </a:lvl1pPr>
            <a:lvl2pPr>
              <a:lnSpc>
                <a:spcPct val="100000"/>
              </a:lnSpc>
              <a:spcBef>
                <a:spcPts val="200"/>
              </a:spcBef>
              <a:defRPr sz="1000"/>
            </a:lvl2pPr>
            <a:lvl3pPr>
              <a:defRPr sz="1000"/>
            </a:lvl3pPr>
            <a:lvl4pPr>
              <a:defRPr sz="1000"/>
            </a:lvl4pPr>
            <a:lvl5pPr>
              <a:defRPr sz="1000"/>
            </a:lvl5pPr>
          </a:lstStyle>
          <a:p>
            <a:pPr lvl="0"/>
            <a:r>
              <a:rPr lang="en-US"/>
              <a:t>Click to edit Master text styles</a:t>
            </a:r>
          </a:p>
          <a:p>
            <a:pPr lvl="1"/>
            <a:r>
              <a:rPr lang="en-US"/>
              <a:t>Level 2</a:t>
            </a:r>
          </a:p>
        </p:txBody>
      </p:sp>
    </p:spTree>
    <p:extLst>
      <p:ext uri="{BB962C8B-B14F-4D97-AF65-F5344CB8AC3E}">
        <p14:creationId xmlns:p14="http://schemas.microsoft.com/office/powerpoint/2010/main" val="87599010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_3 Key Processes - Before/After AI">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3C79BC07-2E4F-074C-E42E-3220BD3E1993}"/>
              </a:ext>
              <a:ext uri="{C183D7F6-B498-43B3-948B-1728B52AA6E4}">
                <adec:decorative xmlns:adec="http://schemas.microsoft.com/office/drawing/2017/decorative" val="1"/>
              </a:ext>
            </a:extLst>
          </p:cNvPr>
          <p:cNvGrpSpPr>
            <a:grpSpLocks noGrp="1" noUngrp="1" noRot="1" noMove="1" noResize="1"/>
          </p:cNvGrpSpPr>
          <p:nvPr userDrawn="1"/>
        </p:nvGrpSpPr>
        <p:grpSpPr>
          <a:xfrm>
            <a:off x="0" y="0"/>
            <a:ext cx="12188952" cy="6858000"/>
            <a:chOff x="0" y="0"/>
            <a:chExt cx="12188952" cy="6858000"/>
          </a:xfrm>
        </p:grpSpPr>
        <p:sp>
          <p:nvSpPr>
            <p:cNvPr id="2" name="Rectangle 1">
              <a:extLst>
                <a:ext uri="{FF2B5EF4-FFF2-40B4-BE49-F238E27FC236}">
                  <a16:creationId xmlns:a16="http://schemas.microsoft.com/office/drawing/2014/main" id="{D70D2C7A-4F5B-353D-0C06-7346A8207B45}"/>
                </a:ext>
              </a:extLst>
            </p:cNvPr>
            <p:cNvSpPr>
              <a:spLocks noGrp="1" noRot="1" noMove="1" noResize="1" noEditPoints="1" noAdjustHandles="1" noChangeArrowheads="1" noChangeShapeType="1"/>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B0ABAD7C-69B5-267A-50D7-D08FB74F67A5}"/>
                </a:ext>
              </a:extLst>
            </p:cNvPr>
            <p:cNvPicPr>
              <a:picLocks noGrp="1" noRot="1" noChangeAspect="1" noMove="1" noResize="1" noEditPoints="1" noAdjustHandles="1" noChangeArrowheads="1" noChangeShapeType="1" noCrop="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grpSp>
      <p:sp>
        <p:nvSpPr>
          <p:cNvPr id="5" name="Title 4">
            <a:extLst>
              <a:ext uri="{FF2B5EF4-FFF2-40B4-BE49-F238E27FC236}">
                <a16:creationId xmlns:a16="http://schemas.microsoft.com/office/drawing/2014/main" id="{0BCEAD74-397D-0D97-9041-3CFAF98275DD}"/>
              </a:ext>
            </a:extLst>
          </p:cNvPr>
          <p:cNvSpPr>
            <a:spLocks noGrp="1"/>
          </p:cNvSpPr>
          <p:nvPr>
            <p:ph type="title"/>
          </p:nvPr>
        </p:nvSpPr>
        <p:spPr>
          <a:xfrm>
            <a:off x="715449" y="512064"/>
            <a:ext cx="11018520" cy="430887"/>
          </a:xfrm>
        </p:spPr>
        <p:txBody>
          <a:bodyPr/>
          <a:lstStyle/>
          <a:p>
            <a:r>
              <a:rPr lang="en-US"/>
              <a:t>Click to edit Master title style</a:t>
            </a:r>
          </a:p>
        </p:txBody>
      </p:sp>
      <p:sp>
        <p:nvSpPr>
          <p:cNvPr id="6" name="Rounded Rectangle 79">
            <a:extLst>
              <a:ext uri="{FF2B5EF4-FFF2-40B4-BE49-F238E27FC236}">
                <a16:creationId xmlns:a16="http://schemas.microsoft.com/office/drawing/2014/main" id="{9E4DC3B4-6499-63C7-3136-22B6755463DB}"/>
              </a:ext>
              <a:ext uri="{C183D7F6-B498-43B3-948B-1728B52AA6E4}">
                <adec:decorative xmlns:adec="http://schemas.microsoft.com/office/drawing/2017/decorative" val="1"/>
              </a:ext>
            </a:extLst>
          </p:cNvPr>
          <p:cNvSpPr/>
          <p:nvPr userDrawn="1"/>
        </p:nvSpPr>
        <p:spPr bwMode="auto">
          <a:xfrm>
            <a:off x="1266275" y="1983465"/>
            <a:ext cx="3689058" cy="4071207"/>
          </a:xfrm>
          <a:prstGeom prst="roundRect">
            <a:avLst>
              <a:gd name="adj" fmla="val 2935"/>
            </a:avLst>
          </a:prstGeom>
          <a:solidFill>
            <a:schemeClr val="accent3">
              <a:lumMod val="20000"/>
              <a:lumOff val="80000"/>
            </a:schemeClr>
          </a:soli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365760" rIns="182880" bIns="146304" numCol="1" spcCol="0" rtlCol="0" fromWordArt="0" anchor="t" anchorCtr="0" forceAA="0" compatLnSpc="1">
            <a:prstTxWarp prst="textNoShape">
              <a:avLst/>
            </a:prstTxWarp>
            <a:noAutofit/>
          </a:bodyPr>
          <a:lstStyle/>
          <a:p>
            <a:pPr>
              <a:spcBef>
                <a:spcPts val="1800"/>
              </a:spcBef>
              <a:buSzPct val="90000"/>
            </a:pPr>
            <a:endParaRPr lang="en-US">
              <a:solidFill>
                <a:srgbClr val="000000"/>
              </a:solidFill>
              <a:latin typeface="Segoe Sans Display"/>
              <a:cs typeface="Segoe Sans Display" pitchFamily="2" charset="0"/>
            </a:endParaRPr>
          </a:p>
        </p:txBody>
      </p:sp>
      <p:sp>
        <p:nvSpPr>
          <p:cNvPr id="7" name="Rounded Rectangle 80">
            <a:extLst>
              <a:ext uri="{FF2B5EF4-FFF2-40B4-BE49-F238E27FC236}">
                <a16:creationId xmlns:a16="http://schemas.microsoft.com/office/drawing/2014/main" id="{FAE29394-4DF2-FD1F-1AF1-260B0AF42F62}"/>
              </a:ext>
              <a:ext uri="{C183D7F6-B498-43B3-948B-1728B52AA6E4}">
                <adec:decorative xmlns:adec="http://schemas.microsoft.com/office/drawing/2017/decorative" val="1"/>
              </a:ext>
            </a:extLst>
          </p:cNvPr>
          <p:cNvSpPr/>
          <p:nvPr userDrawn="1"/>
        </p:nvSpPr>
        <p:spPr bwMode="auto">
          <a:xfrm>
            <a:off x="5355382" y="1983465"/>
            <a:ext cx="5814391" cy="4071207"/>
          </a:xfrm>
          <a:prstGeom prst="roundRect">
            <a:avLst>
              <a:gd name="adj" fmla="val 2180"/>
            </a:avLst>
          </a:prstGeom>
          <a:solidFill>
            <a:schemeClr val="accent3">
              <a:lumMod val="20000"/>
              <a:lumOff val="80000"/>
            </a:schemeClr>
          </a:soli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365760" rIns="182880" bIns="146304" numCol="1" spcCol="0" rtlCol="0" fromWordArt="0" anchor="t" anchorCtr="0" forceAA="0" compatLnSpc="1">
            <a:prstTxWarp prst="textNoShape">
              <a:avLst/>
            </a:prstTxWarp>
            <a:noAutofit/>
          </a:bodyPr>
          <a:lstStyle/>
          <a:p>
            <a:pPr>
              <a:spcBef>
                <a:spcPts val="1800"/>
              </a:spcBef>
              <a:buSzPct val="90000"/>
            </a:pPr>
            <a:endParaRPr lang="en-US">
              <a:solidFill>
                <a:srgbClr val="000000"/>
              </a:solidFill>
              <a:latin typeface="Segoe Sans Display"/>
              <a:cs typeface="Segoe Sans Display" pitchFamily="2" charset="0"/>
            </a:endParaRPr>
          </a:p>
        </p:txBody>
      </p:sp>
      <p:sp>
        <p:nvSpPr>
          <p:cNvPr id="10" name="Rectangle 9">
            <a:extLst>
              <a:ext uri="{FF2B5EF4-FFF2-40B4-BE49-F238E27FC236}">
                <a16:creationId xmlns:a16="http://schemas.microsoft.com/office/drawing/2014/main" id="{299A8EFD-2D0A-4BA9-1EFF-24E8AAD17AA0}"/>
              </a:ext>
              <a:ext uri="{C183D7F6-B498-43B3-948B-1728B52AA6E4}">
                <adec:decorative xmlns:adec="http://schemas.microsoft.com/office/drawing/2017/decorative" val="1"/>
              </a:ext>
            </a:extLst>
          </p:cNvPr>
          <p:cNvSpPr/>
          <p:nvPr userDrawn="1"/>
        </p:nvSpPr>
        <p:spPr bwMode="auto">
          <a:xfrm>
            <a:off x="4162339" y="2859131"/>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2" name="Rectangle 11">
            <a:extLst>
              <a:ext uri="{FF2B5EF4-FFF2-40B4-BE49-F238E27FC236}">
                <a16:creationId xmlns:a16="http://schemas.microsoft.com/office/drawing/2014/main" id="{E46ACF3F-45FE-47D6-C59E-50148796EE46}"/>
              </a:ext>
              <a:ext uri="{C183D7F6-B498-43B3-948B-1728B52AA6E4}">
                <adec:decorative xmlns:adec="http://schemas.microsoft.com/office/drawing/2017/decorative" val="1"/>
              </a:ext>
            </a:extLst>
          </p:cNvPr>
          <p:cNvSpPr/>
          <p:nvPr userDrawn="1"/>
        </p:nvSpPr>
        <p:spPr bwMode="auto">
          <a:xfrm>
            <a:off x="4252509" y="4828872"/>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4" name="Rounded Rectangle 46">
            <a:extLst>
              <a:ext uri="{FF2B5EF4-FFF2-40B4-BE49-F238E27FC236}">
                <a16:creationId xmlns:a16="http://schemas.microsoft.com/office/drawing/2014/main" id="{3063B761-DBCC-60FA-BD86-6849C7A698A6}"/>
              </a:ext>
              <a:ext uri="{C183D7F6-B498-43B3-948B-1728B52AA6E4}">
                <adec:decorative xmlns:adec="http://schemas.microsoft.com/office/drawing/2017/decorative" val="1"/>
              </a:ext>
            </a:extLst>
          </p:cNvPr>
          <p:cNvSpPr/>
          <p:nvPr userDrawn="1"/>
        </p:nvSpPr>
        <p:spPr bwMode="auto">
          <a:xfrm>
            <a:off x="5521607" y="2346387"/>
            <a:ext cx="5479000" cy="1421115"/>
          </a:xfrm>
          <a:prstGeom prst="roundRect">
            <a:avLst>
              <a:gd name="adj" fmla="val 10436"/>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5" name="Rounded Rectangle 50">
            <a:extLst>
              <a:ext uri="{FF2B5EF4-FFF2-40B4-BE49-F238E27FC236}">
                <a16:creationId xmlns:a16="http://schemas.microsoft.com/office/drawing/2014/main" id="{F45FBE28-BE8D-DED6-3977-A35C74FD3290}"/>
              </a:ext>
              <a:ext uri="{C183D7F6-B498-43B3-948B-1728B52AA6E4}">
                <adec:decorative xmlns:adec="http://schemas.microsoft.com/office/drawing/2017/decorative" val="1"/>
              </a:ext>
            </a:extLst>
          </p:cNvPr>
          <p:cNvSpPr/>
          <p:nvPr userDrawn="1"/>
        </p:nvSpPr>
        <p:spPr bwMode="auto">
          <a:xfrm>
            <a:off x="5481751" y="4304287"/>
            <a:ext cx="5479000" cy="1492870"/>
          </a:xfrm>
          <a:prstGeom prst="roundRect">
            <a:avLst>
              <a:gd name="adj" fmla="val 10436"/>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8" name="Rounded Rectangle 20">
            <a:extLst>
              <a:ext uri="{FF2B5EF4-FFF2-40B4-BE49-F238E27FC236}">
                <a16:creationId xmlns:a16="http://schemas.microsoft.com/office/drawing/2014/main" id="{3923BC9E-92B9-804E-6B78-A0405A155021}"/>
              </a:ext>
              <a:ext uri="{C183D7F6-B498-43B3-948B-1728B52AA6E4}">
                <adec:decorative xmlns:adec="http://schemas.microsoft.com/office/drawing/2017/decorative" val="1"/>
              </a:ext>
            </a:extLst>
          </p:cNvPr>
          <p:cNvSpPr/>
          <p:nvPr userDrawn="1"/>
        </p:nvSpPr>
        <p:spPr bwMode="auto">
          <a:xfrm>
            <a:off x="1406608" y="2346388"/>
            <a:ext cx="3434324" cy="1421115"/>
          </a:xfrm>
          <a:prstGeom prst="roundRect">
            <a:avLst>
              <a:gd name="adj" fmla="val 10436"/>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9" name="Rounded Rectangle 23">
            <a:extLst>
              <a:ext uri="{FF2B5EF4-FFF2-40B4-BE49-F238E27FC236}">
                <a16:creationId xmlns:a16="http://schemas.microsoft.com/office/drawing/2014/main" id="{DDF0544D-EDBE-E23C-1DEE-9321AD081C2F}"/>
              </a:ext>
              <a:ext uri="{C183D7F6-B498-43B3-948B-1728B52AA6E4}">
                <adec:decorative xmlns:adec="http://schemas.microsoft.com/office/drawing/2017/decorative" val="1"/>
              </a:ext>
            </a:extLst>
          </p:cNvPr>
          <p:cNvSpPr/>
          <p:nvPr userDrawn="1"/>
        </p:nvSpPr>
        <p:spPr bwMode="auto">
          <a:xfrm>
            <a:off x="1393642" y="4324707"/>
            <a:ext cx="3434324" cy="1472450"/>
          </a:xfrm>
          <a:prstGeom prst="roundRect">
            <a:avLst>
              <a:gd name="adj" fmla="val 10436"/>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1" name="Rectangle: Rounded Corners 10">
            <a:extLst>
              <a:ext uri="{FF2B5EF4-FFF2-40B4-BE49-F238E27FC236}">
                <a16:creationId xmlns:a16="http://schemas.microsoft.com/office/drawing/2014/main" id="{57AC6C64-4EA9-70A1-AE04-D983F85F6C61}"/>
              </a:ext>
              <a:ext uri="{C183D7F6-B498-43B3-948B-1728B52AA6E4}">
                <adec:decorative xmlns:adec="http://schemas.microsoft.com/office/drawing/2017/decorative" val="1"/>
              </a:ext>
            </a:extLst>
          </p:cNvPr>
          <p:cNvSpPr/>
          <p:nvPr userDrawn="1"/>
        </p:nvSpPr>
        <p:spPr>
          <a:xfrm>
            <a:off x="1266276" y="1863441"/>
            <a:ext cx="2564907" cy="273059"/>
          </a:xfrm>
          <a:prstGeom prst="roundRect">
            <a:avLst>
              <a:gd name="adj" fmla="val 50000"/>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i="0" u="none" strike="noStrike" kern="1200" cap="none" spc="0" normalizeH="0" baseline="0" noProof="0">
                <a:ln>
                  <a:noFill/>
                </a:ln>
                <a:solidFill>
                  <a:srgbClr val="FFFFFF"/>
                </a:solidFill>
                <a:effectLst/>
                <a:uLnTx/>
                <a:uFillTx/>
                <a:latin typeface="+mj-lt"/>
                <a:ea typeface="+mn-ea"/>
                <a:cs typeface="Segoe Sans Display" pitchFamily="2" charset="0"/>
              </a:rPr>
              <a:t> </a:t>
            </a:r>
          </a:p>
        </p:txBody>
      </p:sp>
      <p:sp>
        <p:nvSpPr>
          <p:cNvPr id="30" name="Text Placeholder 29">
            <a:extLst>
              <a:ext uri="{FF2B5EF4-FFF2-40B4-BE49-F238E27FC236}">
                <a16:creationId xmlns:a16="http://schemas.microsoft.com/office/drawing/2014/main" id="{320DB206-1E09-B91E-9F54-10742BA42DF9}"/>
              </a:ext>
            </a:extLst>
          </p:cNvPr>
          <p:cNvSpPr>
            <a:spLocks noGrp="1"/>
          </p:cNvSpPr>
          <p:nvPr>
            <p:ph type="body" sz="quarter" idx="12"/>
          </p:nvPr>
        </p:nvSpPr>
        <p:spPr>
          <a:xfrm>
            <a:off x="1505696" y="2640889"/>
            <a:ext cx="960120" cy="553998"/>
          </a:xfrm>
          <a:prstGeom prst="rect">
            <a:avLst/>
          </a:prstGeom>
        </p:spPr>
        <p:txBody>
          <a:bodyPr anchor="ctr" anchorCtr="0"/>
          <a:lstStyle>
            <a:lvl1pPr>
              <a:lnSpc>
                <a:spcPct val="100000"/>
              </a:lnSpc>
              <a:defRPr sz="1200"/>
            </a:lvl1pPr>
          </a:lstStyle>
          <a:p>
            <a:pPr lvl="0"/>
            <a:r>
              <a:rPr lang="en-US"/>
              <a:t>Click to edit Master text styles</a:t>
            </a:r>
          </a:p>
        </p:txBody>
      </p:sp>
      <p:sp>
        <p:nvSpPr>
          <p:cNvPr id="22" name="Rectangle: Rounded Corners 10">
            <a:extLst>
              <a:ext uri="{FF2B5EF4-FFF2-40B4-BE49-F238E27FC236}">
                <a16:creationId xmlns:a16="http://schemas.microsoft.com/office/drawing/2014/main" id="{F283C8DD-3E76-1525-2983-F78D468EABC0}"/>
              </a:ext>
              <a:ext uri="{C183D7F6-B498-43B3-948B-1728B52AA6E4}">
                <adec:decorative xmlns:adec="http://schemas.microsoft.com/office/drawing/2017/decorative" val="1"/>
              </a:ext>
            </a:extLst>
          </p:cNvPr>
          <p:cNvSpPr/>
          <p:nvPr userDrawn="1"/>
        </p:nvSpPr>
        <p:spPr>
          <a:xfrm>
            <a:off x="4358936" y="1883804"/>
            <a:ext cx="1892808" cy="273059"/>
          </a:xfrm>
          <a:prstGeom prst="roundRect">
            <a:avLst>
              <a:gd name="adj" fmla="val 50000"/>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i="0" u="none" strike="noStrike" kern="1200" cap="none" spc="0" normalizeH="0" baseline="0" noProof="0">
                <a:ln>
                  <a:noFill/>
                </a:ln>
                <a:solidFill>
                  <a:srgbClr val="000000"/>
                </a:solidFill>
                <a:effectLst/>
                <a:uLnTx/>
                <a:uFillTx/>
                <a:latin typeface="+mj-lt"/>
                <a:ea typeface="+mn-ea"/>
                <a:cs typeface="Segoe Sans Display" pitchFamily="2" charset="0"/>
              </a:rPr>
              <a:t>Before AI</a:t>
            </a:r>
          </a:p>
        </p:txBody>
      </p:sp>
      <p:sp>
        <p:nvSpPr>
          <p:cNvPr id="33" name="Text Placeholder 32">
            <a:extLst>
              <a:ext uri="{FF2B5EF4-FFF2-40B4-BE49-F238E27FC236}">
                <a16:creationId xmlns:a16="http://schemas.microsoft.com/office/drawing/2014/main" id="{04735D59-0756-1F28-325D-B95A8012517D}"/>
              </a:ext>
            </a:extLst>
          </p:cNvPr>
          <p:cNvSpPr>
            <a:spLocks noGrp="1"/>
          </p:cNvSpPr>
          <p:nvPr>
            <p:ph type="body" sz="quarter" idx="13"/>
          </p:nvPr>
        </p:nvSpPr>
        <p:spPr>
          <a:xfrm>
            <a:off x="2605832" y="2844791"/>
            <a:ext cx="2103120" cy="146194"/>
          </a:xfrm>
          <a:prstGeom prst="rect">
            <a:avLst/>
          </a:prstGeom>
        </p:spPr>
        <p:txBody>
          <a:bodyPr anchor="ctr" anchorCtr="0"/>
          <a:lstStyle>
            <a:lvl1pPr>
              <a:lnSpc>
                <a:spcPct val="100000"/>
              </a:lnSpc>
              <a:spcBef>
                <a:spcPts val="300"/>
              </a:spcBef>
              <a:defRPr sz="95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46" name="Text Placeholder 32">
            <a:extLst>
              <a:ext uri="{FF2B5EF4-FFF2-40B4-BE49-F238E27FC236}">
                <a16:creationId xmlns:a16="http://schemas.microsoft.com/office/drawing/2014/main" id="{8DC41E68-3E78-C147-795C-5CE3F98396FE}"/>
              </a:ext>
            </a:extLst>
          </p:cNvPr>
          <p:cNvSpPr>
            <a:spLocks noGrp="1"/>
          </p:cNvSpPr>
          <p:nvPr>
            <p:ph type="body" sz="quarter" idx="20"/>
          </p:nvPr>
        </p:nvSpPr>
        <p:spPr>
          <a:xfrm>
            <a:off x="5811732" y="2818537"/>
            <a:ext cx="4816988" cy="390363"/>
          </a:xfrm>
          <a:prstGeom prst="rect">
            <a:avLst/>
          </a:prstGeom>
        </p:spPr>
        <p:txBody>
          <a:bodyPr tIns="64008" anchor="ctr" anchorCtr="0"/>
          <a:lstStyle>
            <a:lvl1pPr>
              <a:lnSpc>
                <a:spcPct val="100000"/>
              </a:lnSpc>
              <a:spcBef>
                <a:spcPts val="400"/>
              </a:spcBef>
              <a:defRPr sz="1000">
                <a:solidFill>
                  <a:srgbClr val="0078D4"/>
                </a:solidFill>
                <a:latin typeface="+mn-lt"/>
              </a:defRPr>
            </a:lvl1pPr>
            <a:lvl2pPr>
              <a:lnSpc>
                <a:spcPct val="100000"/>
              </a:lnSpc>
              <a:spcBef>
                <a:spcPts val="200"/>
              </a:spcBef>
              <a:defRPr sz="950"/>
            </a:lvl2pPr>
            <a:lvl3pPr>
              <a:defRPr sz="1000"/>
            </a:lvl3pPr>
            <a:lvl4pPr>
              <a:defRPr sz="1000"/>
            </a:lvl4pPr>
            <a:lvl5pPr>
              <a:defRPr sz="1000"/>
            </a:lvl5pPr>
          </a:lstStyle>
          <a:p>
            <a:pPr lvl="0"/>
            <a:r>
              <a:rPr lang="en-US"/>
              <a:t>Click to edit Master text styles</a:t>
            </a:r>
          </a:p>
          <a:p>
            <a:pPr lvl="1"/>
            <a:r>
              <a:rPr lang="en-US"/>
              <a:t>Level 2</a:t>
            </a:r>
          </a:p>
        </p:txBody>
      </p:sp>
      <p:sp>
        <p:nvSpPr>
          <p:cNvPr id="36" name="Text Placeholder 29">
            <a:extLst>
              <a:ext uri="{FF2B5EF4-FFF2-40B4-BE49-F238E27FC236}">
                <a16:creationId xmlns:a16="http://schemas.microsoft.com/office/drawing/2014/main" id="{4BA3A142-A819-F553-5D15-FB96846EDCA7}"/>
              </a:ext>
            </a:extLst>
          </p:cNvPr>
          <p:cNvSpPr>
            <a:spLocks noGrp="1"/>
          </p:cNvSpPr>
          <p:nvPr>
            <p:ph type="body" sz="quarter" idx="14"/>
          </p:nvPr>
        </p:nvSpPr>
        <p:spPr>
          <a:xfrm>
            <a:off x="1505696" y="4084251"/>
            <a:ext cx="960120" cy="553998"/>
          </a:xfrm>
          <a:prstGeom prst="rect">
            <a:avLst/>
          </a:prstGeom>
        </p:spPr>
        <p:txBody>
          <a:bodyPr anchor="ctr" anchorCtr="0"/>
          <a:lstStyle>
            <a:lvl1pPr>
              <a:lnSpc>
                <a:spcPct val="100000"/>
              </a:lnSpc>
              <a:defRPr sz="1200"/>
            </a:lvl1pPr>
          </a:lstStyle>
          <a:p>
            <a:pPr lvl="0"/>
            <a:r>
              <a:rPr lang="en-US"/>
              <a:t>Click to edit Master text styles</a:t>
            </a:r>
          </a:p>
        </p:txBody>
      </p:sp>
      <p:sp>
        <p:nvSpPr>
          <p:cNvPr id="37" name="Text Placeholder 32">
            <a:extLst>
              <a:ext uri="{FF2B5EF4-FFF2-40B4-BE49-F238E27FC236}">
                <a16:creationId xmlns:a16="http://schemas.microsoft.com/office/drawing/2014/main" id="{D26EE3EA-C9A9-D990-9C00-02E44F91E73A}"/>
              </a:ext>
            </a:extLst>
          </p:cNvPr>
          <p:cNvSpPr>
            <a:spLocks noGrp="1"/>
          </p:cNvSpPr>
          <p:nvPr>
            <p:ph type="body" sz="quarter" idx="15"/>
          </p:nvPr>
        </p:nvSpPr>
        <p:spPr>
          <a:xfrm>
            <a:off x="2605832" y="4288153"/>
            <a:ext cx="2103120" cy="146194"/>
          </a:xfrm>
          <a:prstGeom prst="rect">
            <a:avLst/>
          </a:prstGeom>
        </p:spPr>
        <p:txBody>
          <a:bodyPr anchor="ctr" anchorCtr="0"/>
          <a:lstStyle>
            <a:lvl1pPr>
              <a:lnSpc>
                <a:spcPct val="100000"/>
              </a:lnSpc>
              <a:spcBef>
                <a:spcPts val="300"/>
              </a:spcBef>
              <a:defRPr sz="95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57" name="Text Placeholder 32">
            <a:extLst>
              <a:ext uri="{FF2B5EF4-FFF2-40B4-BE49-F238E27FC236}">
                <a16:creationId xmlns:a16="http://schemas.microsoft.com/office/drawing/2014/main" id="{F0E4F28B-ABF1-36EC-1032-A02714B652A3}"/>
              </a:ext>
            </a:extLst>
          </p:cNvPr>
          <p:cNvSpPr>
            <a:spLocks noGrp="1"/>
          </p:cNvSpPr>
          <p:nvPr>
            <p:ph type="body" sz="quarter" idx="22"/>
          </p:nvPr>
        </p:nvSpPr>
        <p:spPr>
          <a:xfrm>
            <a:off x="5812757" y="4855540"/>
            <a:ext cx="4816988" cy="390363"/>
          </a:xfrm>
          <a:prstGeom prst="rect">
            <a:avLst/>
          </a:prstGeom>
        </p:spPr>
        <p:txBody>
          <a:bodyPr tIns="64008" anchor="ctr" anchorCtr="0"/>
          <a:lstStyle>
            <a:lvl1pPr>
              <a:lnSpc>
                <a:spcPct val="100000"/>
              </a:lnSpc>
              <a:spcBef>
                <a:spcPts val="400"/>
              </a:spcBef>
              <a:defRPr sz="1000">
                <a:solidFill>
                  <a:srgbClr val="0078D4"/>
                </a:solidFill>
                <a:latin typeface="+mn-lt"/>
              </a:defRPr>
            </a:lvl1pPr>
            <a:lvl2pPr>
              <a:lnSpc>
                <a:spcPct val="100000"/>
              </a:lnSpc>
              <a:spcBef>
                <a:spcPts val="200"/>
              </a:spcBef>
              <a:defRPr sz="950"/>
            </a:lvl2pPr>
            <a:lvl3pPr>
              <a:defRPr sz="1000"/>
            </a:lvl3pPr>
            <a:lvl4pPr>
              <a:defRPr sz="1000"/>
            </a:lvl4pPr>
            <a:lvl5pPr>
              <a:defRPr sz="1000"/>
            </a:lvl5pPr>
          </a:lstStyle>
          <a:p>
            <a:pPr lvl="0"/>
            <a:r>
              <a:rPr lang="en-US"/>
              <a:t>Click to edit Master text styles</a:t>
            </a:r>
          </a:p>
          <a:p>
            <a:pPr lvl="1"/>
            <a:r>
              <a:rPr lang="en-US"/>
              <a:t>Level 2</a:t>
            </a:r>
          </a:p>
        </p:txBody>
      </p:sp>
      <p:grpSp>
        <p:nvGrpSpPr>
          <p:cNvPr id="42" name="Group 41" hidden="1">
            <a:extLst>
              <a:ext uri="{FF2B5EF4-FFF2-40B4-BE49-F238E27FC236}">
                <a16:creationId xmlns:a16="http://schemas.microsoft.com/office/drawing/2014/main" id="{F53A1C28-20BE-4A4B-D66A-600BB88EB6BF}"/>
              </a:ext>
            </a:extLst>
          </p:cNvPr>
          <p:cNvGrpSpPr/>
          <p:nvPr userDrawn="1"/>
        </p:nvGrpSpPr>
        <p:grpSpPr>
          <a:xfrm>
            <a:off x="698469" y="1695932"/>
            <a:ext cx="9446947" cy="3796743"/>
            <a:chOff x="698469" y="1695932"/>
            <a:chExt cx="9446947" cy="3796743"/>
          </a:xfrm>
        </p:grpSpPr>
        <p:sp>
          <p:nvSpPr>
            <p:cNvPr id="4" name="Rounded Rectangle 50">
              <a:extLst>
                <a:ext uri="{FF2B5EF4-FFF2-40B4-BE49-F238E27FC236}">
                  <a16:creationId xmlns:a16="http://schemas.microsoft.com/office/drawing/2014/main" id="{C1DB0A56-625A-E13B-1B07-1B335728AC11}"/>
                </a:ext>
                <a:ext uri="{C183D7F6-B498-43B3-948B-1728B52AA6E4}">
                  <adec:decorative xmlns:adec="http://schemas.microsoft.com/office/drawing/2017/decorative" val="1"/>
                </a:ext>
              </a:extLst>
            </p:cNvPr>
            <p:cNvSpPr/>
            <p:nvPr userDrawn="1"/>
          </p:nvSpPr>
          <p:spPr bwMode="auto">
            <a:xfrm>
              <a:off x="4855540" y="1695932"/>
              <a:ext cx="5289876" cy="1143000"/>
            </a:xfrm>
            <a:prstGeom prst="roundRect">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mn-ea"/>
                <a:cs typeface="Segoe Sans Display" pitchFamily="2" charset="0"/>
              </a:endParaRPr>
            </a:p>
          </p:txBody>
        </p:sp>
        <p:sp>
          <p:nvSpPr>
            <p:cNvPr id="28" name="Rounded Rectangle 23">
              <a:extLst>
                <a:ext uri="{FF2B5EF4-FFF2-40B4-BE49-F238E27FC236}">
                  <a16:creationId xmlns:a16="http://schemas.microsoft.com/office/drawing/2014/main" id="{46457C18-BE03-7DFD-B7EB-6D5E6282FAA2}"/>
                </a:ext>
                <a:ext uri="{C183D7F6-B498-43B3-948B-1728B52AA6E4}">
                  <adec:decorative xmlns:adec="http://schemas.microsoft.com/office/drawing/2017/decorative" val="1"/>
                </a:ext>
              </a:extLst>
            </p:cNvPr>
            <p:cNvSpPr/>
            <p:nvPr userDrawn="1"/>
          </p:nvSpPr>
          <p:spPr bwMode="auto">
            <a:xfrm>
              <a:off x="698469" y="1695932"/>
              <a:ext cx="3230955" cy="1143000"/>
            </a:xfrm>
            <a:prstGeom prst="roundRect">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9" name="Rounded Rectangle 23">
              <a:extLst>
                <a:ext uri="{FF2B5EF4-FFF2-40B4-BE49-F238E27FC236}">
                  <a16:creationId xmlns:a16="http://schemas.microsoft.com/office/drawing/2014/main" id="{858DC625-74C9-8E6F-E17A-A6C457BCA83A}"/>
                </a:ext>
                <a:ext uri="{C183D7F6-B498-43B3-948B-1728B52AA6E4}">
                  <adec:decorative xmlns:adec="http://schemas.microsoft.com/office/drawing/2017/decorative" val="1"/>
                </a:ext>
              </a:extLst>
            </p:cNvPr>
            <p:cNvSpPr/>
            <p:nvPr userDrawn="1"/>
          </p:nvSpPr>
          <p:spPr bwMode="auto">
            <a:xfrm>
              <a:off x="698469" y="3019864"/>
              <a:ext cx="3230955" cy="1143000"/>
            </a:xfrm>
            <a:prstGeom prst="roundRect">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31" name="Rounded Rectangle 27">
              <a:extLst>
                <a:ext uri="{FF2B5EF4-FFF2-40B4-BE49-F238E27FC236}">
                  <a16:creationId xmlns:a16="http://schemas.microsoft.com/office/drawing/2014/main" id="{FFF80545-5C66-927D-6F4F-AC960CF585AC}"/>
                </a:ext>
                <a:ext uri="{C183D7F6-B498-43B3-948B-1728B52AA6E4}">
                  <adec:decorative xmlns:adec="http://schemas.microsoft.com/office/drawing/2017/decorative" val="1"/>
                </a:ext>
              </a:extLst>
            </p:cNvPr>
            <p:cNvSpPr/>
            <p:nvPr userDrawn="1"/>
          </p:nvSpPr>
          <p:spPr bwMode="auto">
            <a:xfrm>
              <a:off x="698469" y="4349675"/>
              <a:ext cx="3230955" cy="1143000"/>
            </a:xfrm>
            <a:prstGeom prst="roundRect">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32" name="Rounded Rectangle 50">
              <a:extLst>
                <a:ext uri="{FF2B5EF4-FFF2-40B4-BE49-F238E27FC236}">
                  <a16:creationId xmlns:a16="http://schemas.microsoft.com/office/drawing/2014/main" id="{274FB520-EEEC-EA40-72D4-B589424DA855}"/>
                </a:ext>
                <a:ext uri="{C183D7F6-B498-43B3-948B-1728B52AA6E4}">
                  <adec:decorative xmlns:adec="http://schemas.microsoft.com/office/drawing/2017/decorative" val="1"/>
                </a:ext>
              </a:extLst>
            </p:cNvPr>
            <p:cNvSpPr/>
            <p:nvPr userDrawn="1"/>
          </p:nvSpPr>
          <p:spPr bwMode="auto">
            <a:xfrm>
              <a:off x="4855540" y="3019864"/>
              <a:ext cx="5289876" cy="1143000"/>
            </a:xfrm>
            <a:prstGeom prst="roundRect">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mn-ea"/>
                <a:cs typeface="Segoe Sans Display" pitchFamily="2" charset="0"/>
              </a:endParaRPr>
            </a:p>
          </p:txBody>
        </p:sp>
        <p:sp>
          <p:nvSpPr>
            <p:cNvPr id="34" name="Rounded Rectangle 55">
              <a:extLst>
                <a:ext uri="{FF2B5EF4-FFF2-40B4-BE49-F238E27FC236}">
                  <a16:creationId xmlns:a16="http://schemas.microsoft.com/office/drawing/2014/main" id="{40D39853-C478-B1E3-375D-73B75075DFF9}"/>
                </a:ext>
                <a:ext uri="{C183D7F6-B498-43B3-948B-1728B52AA6E4}">
                  <adec:decorative xmlns:adec="http://schemas.microsoft.com/office/drawing/2017/decorative" val="1"/>
                </a:ext>
              </a:extLst>
            </p:cNvPr>
            <p:cNvSpPr/>
            <p:nvPr userDrawn="1"/>
          </p:nvSpPr>
          <p:spPr bwMode="auto">
            <a:xfrm>
              <a:off x="4855074" y="4349675"/>
              <a:ext cx="5289876" cy="1143000"/>
            </a:xfrm>
            <a:prstGeom prst="roundRect">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mn-ea"/>
                <a:cs typeface="Segoe Sans Display" pitchFamily="2" charset="0"/>
              </a:endParaRPr>
            </a:p>
          </p:txBody>
        </p:sp>
      </p:grpSp>
    </p:spTree>
    <p:extLst>
      <p:ext uri="{BB962C8B-B14F-4D97-AF65-F5344CB8AC3E}">
        <p14:creationId xmlns:p14="http://schemas.microsoft.com/office/powerpoint/2010/main" val="275242664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_4 Key Processes - Before/After AI">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3C79BC07-2E4F-074C-E42E-3220BD3E1993}"/>
              </a:ext>
              <a:ext uri="{C183D7F6-B498-43B3-948B-1728B52AA6E4}">
                <adec:decorative xmlns:adec="http://schemas.microsoft.com/office/drawing/2017/decorative" val="1"/>
              </a:ext>
            </a:extLst>
          </p:cNvPr>
          <p:cNvGrpSpPr>
            <a:grpSpLocks noGrp="1" noUngrp="1" noRot="1" noMove="1" noResize="1"/>
          </p:cNvGrpSpPr>
          <p:nvPr userDrawn="1"/>
        </p:nvGrpSpPr>
        <p:grpSpPr>
          <a:xfrm>
            <a:off x="0" y="0"/>
            <a:ext cx="12188952" cy="6858000"/>
            <a:chOff x="0" y="0"/>
            <a:chExt cx="12188952" cy="6858000"/>
          </a:xfrm>
        </p:grpSpPr>
        <p:sp>
          <p:nvSpPr>
            <p:cNvPr id="2" name="Rectangle 1">
              <a:extLst>
                <a:ext uri="{FF2B5EF4-FFF2-40B4-BE49-F238E27FC236}">
                  <a16:creationId xmlns:a16="http://schemas.microsoft.com/office/drawing/2014/main" id="{D70D2C7A-4F5B-353D-0C06-7346A8207B45}"/>
                </a:ext>
              </a:extLst>
            </p:cNvPr>
            <p:cNvSpPr>
              <a:spLocks noGrp="1" noRot="1" noMove="1" noResize="1" noEditPoints="1" noAdjustHandles="1" noChangeArrowheads="1" noChangeShapeType="1"/>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B0ABAD7C-69B5-267A-50D7-D08FB74F67A5}"/>
                </a:ext>
              </a:extLst>
            </p:cNvPr>
            <p:cNvPicPr>
              <a:picLocks noGrp="1" noRot="1" noChangeAspect="1" noMove="1" noResize="1" noEditPoints="1" noAdjustHandles="1" noChangeArrowheads="1" noChangeShapeType="1" noCrop="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grpSp>
      <p:sp>
        <p:nvSpPr>
          <p:cNvPr id="5" name="Title 4">
            <a:extLst>
              <a:ext uri="{FF2B5EF4-FFF2-40B4-BE49-F238E27FC236}">
                <a16:creationId xmlns:a16="http://schemas.microsoft.com/office/drawing/2014/main" id="{0BCEAD74-397D-0D97-9041-3CFAF98275DD}"/>
              </a:ext>
            </a:extLst>
          </p:cNvPr>
          <p:cNvSpPr>
            <a:spLocks noGrp="1"/>
          </p:cNvSpPr>
          <p:nvPr>
            <p:ph type="title"/>
          </p:nvPr>
        </p:nvSpPr>
        <p:spPr/>
        <p:txBody>
          <a:bodyPr/>
          <a:lstStyle/>
          <a:p>
            <a:r>
              <a:rPr lang="en-US"/>
              <a:t>Click to edit Master title style</a:t>
            </a:r>
          </a:p>
        </p:txBody>
      </p:sp>
      <p:sp>
        <p:nvSpPr>
          <p:cNvPr id="6" name="Rounded Rectangle 79">
            <a:extLst>
              <a:ext uri="{FF2B5EF4-FFF2-40B4-BE49-F238E27FC236}">
                <a16:creationId xmlns:a16="http://schemas.microsoft.com/office/drawing/2014/main" id="{9E4DC3B4-6499-63C7-3136-22B6755463DB}"/>
              </a:ext>
              <a:ext uri="{C183D7F6-B498-43B3-948B-1728B52AA6E4}">
                <adec:decorative xmlns:adec="http://schemas.microsoft.com/office/drawing/2017/decorative" val="1"/>
              </a:ext>
            </a:extLst>
          </p:cNvPr>
          <p:cNvSpPr/>
          <p:nvPr userDrawn="1"/>
        </p:nvSpPr>
        <p:spPr bwMode="auto">
          <a:xfrm>
            <a:off x="559092" y="1310837"/>
            <a:ext cx="3383040" cy="5335290"/>
          </a:xfrm>
          <a:prstGeom prst="roundRect">
            <a:avLst>
              <a:gd name="adj" fmla="val 2935"/>
            </a:avLst>
          </a:prstGeom>
          <a:solidFill>
            <a:schemeClr val="accent3">
              <a:lumMod val="20000"/>
              <a:lumOff val="80000"/>
            </a:schemeClr>
          </a:soli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365760" rIns="182880" bIns="146304" numCol="1" spcCol="0" rtlCol="0" fromWordArt="0" anchor="t" anchorCtr="0" forceAA="0" compatLnSpc="1">
            <a:prstTxWarp prst="textNoShape">
              <a:avLst/>
            </a:prstTxWarp>
            <a:noAutofit/>
          </a:bodyPr>
          <a:lstStyle/>
          <a:p>
            <a:pPr>
              <a:spcBef>
                <a:spcPts val="1800"/>
              </a:spcBef>
              <a:buSzPct val="90000"/>
            </a:pPr>
            <a:endParaRPr lang="en-US">
              <a:solidFill>
                <a:srgbClr val="000000"/>
              </a:solidFill>
              <a:latin typeface="Segoe Sans Display"/>
              <a:cs typeface="Segoe Sans Display" pitchFamily="2" charset="0"/>
            </a:endParaRPr>
          </a:p>
        </p:txBody>
      </p:sp>
      <p:sp>
        <p:nvSpPr>
          <p:cNvPr id="7" name="Rounded Rectangle 80">
            <a:extLst>
              <a:ext uri="{FF2B5EF4-FFF2-40B4-BE49-F238E27FC236}">
                <a16:creationId xmlns:a16="http://schemas.microsoft.com/office/drawing/2014/main" id="{FAE29394-4DF2-FD1F-1AF1-260B0AF42F62}"/>
              </a:ext>
              <a:ext uri="{C183D7F6-B498-43B3-948B-1728B52AA6E4}">
                <adec:decorative xmlns:adec="http://schemas.microsoft.com/office/drawing/2017/decorative" val="1"/>
              </a:ext>
            </a:extLst>
          </p:cNvPr>
          <p:cNvSpPr/>
          <p:nvPr userDrawn="1"/>
        </p:nvSpPr>
        <p:spPr bwMode="auto">
          <a:xfrm>
            <a:off x="4170937" y="1310837"/>
            <a:ext cx="6253554" cy="5335290"/>
          </a:xfrm>
          <a:prstGeom prst="roundRect">
            <a:avLst>
              <a:gd name="adj" fmla="val 2180"/>
            </a:avLst>
          </a:prstGeom>
          <a:solidFill>
            <a:schemeClr val="accent3">
              <a:lumMod val="20000"/>
              <a:lumOff val="80000"/>
            </a:schemeClr>
          </a:soli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365760" rIns="182880" bIns="146304" numCol="1" spcCol="0" rtlCol="0" fromWordArt="0" anchor="t" anchorCtr="0" forceAA="0" compatLnSpc="1">
            <a:prstTxWarp prst="textNoShape">
              <a:avLst/>
            </a:prstTxWarp>
            <a:noAutofit/>
          </a:bodyPr>
          <a:lstStyle/>
          <a:p>
            <a:pPr>
              <a:spcBef>
                <a:spcPts val="1800"/>
              </a:spcBef>
              <a:buSzPct val="90000"/>
            </a:pPr>
            <a:endParaRPr lang="en-US">
              <a:solidFill>
                <a:srgbClr val="000000"/>
              </a:solidFill>
              <a:latin typeface="Segoe Sans Display"/>
              <a:cs typeface="Segoe Sans Display" pitchFamily="2" charset="0"/>
            </a:endParaRPr>
          </a:p>
        </p:txBody>
      </p:sp>
      <p:sp>
        <p:nvSpPr>
          <p:cNvPr id="9" name="Rectangle 8">
            <a:extLst>
              <a:ext uri="{FF2B5EF4-FFF2-40B4-BE49-F238E27FC236}">
                <a16:creationId xmlns:a16="http://schemas.microsoft.com/office/drawing/2014/main" id="{395FE5E3-B108-9973-E29F-F4169B842ECC}"/>
              </a:ext>
              <a:ext uri="{C183D7F6-B498-43B3-948B-1728B52AA6E4}">
                <adec:decorative xmlns:adec="http://schemas.microsoft.com/office/drawing/2017/decorative" val="1"/>
              </a:ext>
            </a:extLst>
          </p:cNvPr>
          <p:cNvSpPr/>
          <p:nvPr userDrawn="1"/>
        </p:nvSpPr>
        <p:spPr bwMode="auto">
          <a:xfrm>
            <a:off x="3446912" y="5717916"/>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0" name="Rectangle 9">
            <a:extLst>
              <a:ext uri="{FF2B5EF4-FFF2-40B4-BE49-F238E27FC236}">
                <a16:creationId xmlns:a16="http://schemas.microsoft.com/office/drawing/2014/main" id="{299A8EFD-2D0A-4BA9-1EFF-24E8AAD17AA0}"/>
              </a:ext>
              <a:ext uri="{C183D7F6-B498-43B3-948B-1728B52AA6E4}">
                <adec:decorative xmlns:adec="http://schemas.microsoft.com/office/drawing/2017/decorative" val="1"/>
              </a:ext>
            </a:extLst>
          </p:cNvPr>
          <p:cNvSpPr/>
          <p:nvPr userDrawn="1"/>
        </p:nvSpPr>
        <p:spPr bwMode="auto">
          <a:xfrm>
            <a:off x="3494230" y="2000255"/>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1" name="Rectangle 10">
            <a:extLst>
              <a:ext uri="{FF2B5EF4-FFF2-40B4-BE49-F238E27FC236}">
                <a16:creationId xmlns:a16="http://schemas.microsoft.com/office/drawing/2014/main" id="{96CF91C8-4DD4-D0F5-FCA4-79F8E1D3A5B6}"/>
              </a:ext>
              <a:ext uri="{C183D7F6-B498-43B3-948B-1728B52AA6E4}">
                <adec:decorative xmlns:adec="http://schemas.microsoft.com/office/drawing/2017/decorative" val="1"/>
              </a:ext>
            </a:extLst>
          </p:cNvPr>
          <p:cNvSpPr/>
          <p:nvPr userDrawn="1"/>
        </p:nvSpPr>
        <p:spPr bwMode="auto">
          <a:xfrm>
            <a:off x="3496418" y="3239385"/>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2" name="Rectangle 11">
            <a:extLst>
              <a:ext uri="{FF2B5EF4-FFF2-40B4-BE49-F238E27FC236}">
                <a16:creationId xmlns:a16="http://schemas.microsoft.com/office/drawing/2014/main" id="{E46ACF3F-45FE-47D6-C59E-50148796EE46}"/>
              </a:ext>
              <a:ext uri="{C183D7F6-B498-43B3-948B-1728B52AA6E4}">
                <adec:decorative xmlns:adec="http://schemas.microsoft.com/office/drawing/2017/decorative" val="1"/>
              </a:ext>
            </a:extLst>
          </p:cNvPr>
          <p:cNvSpPr/>
          <p:nvPr userDrawn="1"/>
        </p:nvSpPr>
        <p:spPr bwMode="auto">
          <a:xfrm>
            <a:off x="3493474" y="4478515"/>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4" name="Rounded Rectangle 46">
            <a:extLst>
              <a:ext uri="{FF2B5EF4-FFF2-40B4-BE49-F238E27FC236}">
                <a16:creationId xmlns:a16="http://schemas.microsoft.com/office/drawing/2014/main" id="{3063B761-DBCC-60FA-BD86-6849C7A698A6}"/>
              </a:ext>
              <a:ext uri="{C183D7F6-B498-43B3-948B-1728B52AA6E4}">
                <adec:decorative xmlns:adec="http://schemas.microsoft.com/office/drawing/2017/decorative" val="1"/>
              </a:ext>
            </a:extLst>
          </p:cNvPr>
          <p:cNvSpPr>
            <a:spLocks/>
          </p:cNvSpPr>
          <p:nvPr userDrawn="1"/>
        </p:nvSpPr>
        <p:spPr bwMode="auto">
          <a:xfrm>
            <a:off x="4320505" y="1673760"/>
            <a:ext cx="5972919" cy="1115568"/>
          </a:xfrm>
          <a:prstGeom prst="roundRect">
            <a:avLst>
              <a:gd name="adj" fmla="val 14994"/>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95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5" name="Rounded Rectangle 50">
            <a:extLst>
              <a:ext uri="{FF2B5EF4-FFF2-40B4-BE49-F238E27FC236}">
                <a16:creationId xmlns:a16="http://schemas.microsoft.com/office/drawing/2014/main" id="{F45FBE28-BE8D-DED6-3977-A35C74FD3290}"/>
              </a:ext>
              <a:ext uri="{C183D7F6-B498-43B3-948B-1728B52AA6E4}">
                <adec:decorative xmlns:adec="http://schemas.microsoft.com/office/drawing/2017/decorative" val="1"/>
              </a:ext>
            </a:extLst>
          </p:cNvPr>
          <p:cNvSpPr>
            <a:spLocks/>
          </p:cNvSpPr>
          <p:nvPr userDrawn="1"/>
        </p:nvSpPr>
        <p:spPr bwMode="auto">
          <a:xfrm>
            <a:off x="4320505" y="2912890"/>
            <a:ext cx="5972919" cy="1115568"/>
          </a:xfrm>
          <a:prstGeom prst="roundRect">
            <a:avLst>
              <a:gd name="adj" fmla="val 13128"/>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95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6" name="Rounded Rectangle 55">
            <a:extLst>
              <a:ext uri="{FF2B5EF4-FFF2-40B4-BE49-F238E27FC236}">
                <a16:creationId xmlns:a16="http://schemas.microsoft.com/office/drawing/2014/main" id="{2F64D3D4-86A8-332C-C08C-56C186DAB212}"/>
              </a:ext>
              <a:ext uri="{C183D7F6-B498-43B3-948B-1728B52AA6E4}">
                <adec:decorative xmlns:adec="http://schemas.microsoft.com/office/drawing/2017/decorative" val="1"/>
              </a:ext>
            </a:extLst>
          </p:cNvPr>
          <p:cNvSpPr>
            <a:spLocks/>
          </p:cNvSpPr>
          <p:nvPr userDrawn="1"/>
        </p:nvSpPr>
        <p:spPr bwMode="auto">
          <a:xfrm>
            <a:off x="4320505" y="4152020"/>
            <a:ext cx="5972919" cy="1115568"/>
          </a:xfrm>
          <a:prstGeom prst="roundRect">
            <a:avLst>
              <a:gd name="adj" fmla="val 13231"/>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95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8" name="Rounded Rectangle 20">
            <a:extLst>
              <a:ext uri="{FF2B5EF4-FFF2-40B4-BE49-F238E27FC236}">
                <a16:creationId xmlns:a16="http://schemas.microsoft.com/office/drawing/2014/main" id="{3923BC9E-92B9-804E-6B78-A0405A155021}"/>
              </a:ext>
              <a:ext uri="{C183D7F6-B498-43B3-948B-1728B52AA6E4}">
                <adec:decorative xmlns:adec="http://schemas.microsoft.com/office/drawing/2017/decorative" val="1"/>
              </a:ext>
            </a:extLst>
          </p:cNvPr>
          <p:cNvSpPr>
            <a:spLocks/>
          </p:cNvSpPr>
          <p:nvPr userDrawn="1"/>
        </p:nvSpPr>
        <p:spPr bwMode="auto">
          <a:xfrm>
            <a:off x="699425" y="1673760"/>
            <a:ext cx="3114353" cy="1115568"/>
          </a:xfrm>
          <a:prstGeom prst="roundRect">
            <a:avLst>
              <a:gd name="adj" fmla="val 14961"/>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9" name="Rounded Rectangle 23">
            <a:extLst>
              <a:ext uri="{FF2B5EF4-FFF2-40B4-BE49-F238E27FC236}">
                <a16:creationId xmlns:a16="http://schemas.microsoft.com/office/drawing/2014/main" id="{DDF0544D-EDBE-E23C-1DEE-9321AD081C2F}"/>
              </a:ext>
              <a:ext uri="{C183D7F6-B498-43B3-948B-1728B52AA6E4}">
                <adec:decorative xmlns:adec="http://schemas.microsoft.com/office/drawing/2017/decorative" val="1"/>
              </a:ext>
            </a:extLst>
          </p:cNvPr>
          <p:cNvSpPr>
            <a:spLocks/>
          </p:cNvSpPr>
          <p:nvPr userDrawn="1"/>
        </p:nvSpPr>
        <p:spPr bwMode="auto">
          <a:xfrm>
            <a:off x="699425" y="2883250"/>
            <a:ext cx="3114353" cy="1115568"/>
          </a:xfrm>
          <a:prstGeom prst="roundRect">
            <a:avLst>
              <a:gd name="adj" fmla="val 14961"/>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1" name="Rectangle: Rounded Corners 10">
            <a:extLst>
              <a:ext uri="{FF2B5EF4-FFF2-40B4-BE49-F238E27FC236}">
                <a16:creationId xmlns:a16="http://schemas.microsoft.com/office/drawing/2014/main" id="{57AC6C64-4EA9-70A1-AE04-D983F85F6C61}"/>
              </a:ext>
              <a:ext uri="{C183D7F6-B498-43B3-948B-1728B52AA6E4}">
                <adec:decorative xmlns:adec="http://schemas.microsoft.com/office/drawing/2017/decorative" val="1"/>
              </a:ext>
            </a:extLst>
          </p:cNvPr>
          <p:cNvSpPr/>
          <p:nvPr userDrawn="1"/>
        </p:nvSpPr>
        <p:spPr>
          <a:xfrm>
            <a:off x="559093" y="1190813"/>
            <a:ext cx="1224299" cy="273059"/>
          </a:xfrm>
          <a:prstGeom prst="roundRect">
            <a:avLst>
              <a:gd name="adj" fmla="val 50000"/>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i="0" u="none" strike="noStrike" kern="1200" cap="none" spc="0" normalizeH="0" baseline="0" noProof="0">
                <a:ln>
                  <a:noFill/>
                </a:ln>
                <a:solidFill>
                  <a:srgbClr val="FFFFFF"/>
                </a:solidFill>
                <a:effectLst/>
                <a:uLnTx/>
                <a:uFillTx/>
                <a:latin typeface="+mj-lt"/>
                <a:ea typeface="+mn-ea"/>
                <a:cs typeface="Segoe Sans Display" pitchFamily="2" charset="0"/>
              </a:rPr>
              <a:t>Key Processes</a:t>
            </a:r>
          </a:p>
        </p:txBody>
      </p:sp>
      <p:sp>
        <p:nvSpPr>
          <p:cNvPr id="30" name="Text Placeholder 29">
            <a:extLst>
              <a:ext uri="{FF2B5EF4-FFF2-40B4-BE49-F238E27FC236}">
                <a16:creationId xmlns:a16="http://schemas.microsoft.com/office/drawing/2014/main" id="{320DB206-1E09-B91E-9F54-10742BA42DF9}"/>
              </a:ext>
            </a:extLst>
          </p:cNvPr>
          <p:cNvSpPr>
            <a:spLocks noGrp="1"/>
          </p:cNvSpPr>
          <p:nvPr>
            <p:ph type="body" sz="quarter" idx="12"/>
          </p:nvPr>
        </p:nvSpPr>
        <p:spPr>
          <a:xfrm>
            <a:off x="798513" y="1977629"/>
            <a:ext cx="960120" cy="507831"/>
          </a:xfrm>
          <a:prstGeom prst="rect">
            <a:avLst/>
          </a:prstGeom>
        </p:spPr>
        <p:txBody>
          <a:bodyPr anchor="ctr" anchorCtr="0"/>
          <a:lstStyle>
            <a:lvl1pPr>
              <a:lnSpc>
                <a:spcPct val="100000"/>
              </a:lnSpc>
              <a:defRPr sz="1100"/>
            </a:lvl1pPr>
          </a:lstStyle>
          <a:p>
            <a:pPr lvl="0"/>
            <a:r>
              <a:rPr lang="en-US"/>
              <a:t>Click to edit Master text styles</a:t>
            </a:r>
          </a:p>
        </p:txBody>
      </p:sp>
      <p:sp>
        <p:nvSpPr>
          <p:cNvPr id="22" name="Rectangle: Rounded Corners 10">
            <a:extLst>
              <a:ext uri="{FF2B5EF4-FFF2-40B4-BE49-F238E27FC236}">
                <a16:creationId xmlns:a16="http://schemas.microsoft.com/office/drawing/2014/main" id="{F283C8DD-3E76-1525-2983-F78D468EABC0}"/>
              </a:ext>
              <a:ext uri="{C183D7F6-B498-43B3-948B-1728B52AA6E4}">
                <adec:decorative xmlns:adec="http://schemas.microsoft.com/office/drawing/2017/decorative" val="1"/>
              </a:ext>
            </a:extLst>
          </p:cNvPr>
          <p:cNvSpPr/>
          <p:nvPr userDrawn="1"/>
        </p:nvSpPr>
        <p:spPr>
          <a:xfrm>
            <a:off x="1898649" y="1190813"/>
            <a:ext cx="1892808" cy="273059"/>
          </a:xfrm>
          <a:prstGeom prst="roundRect">
            <a:avLst>
              <a:gd name="adj" fmla="val 50000"/>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i="0" u="none" strike="noStrike" kern="1200" cap="none" spc="0" normalizeH="0" baseline="0" noProof="0">
                <a:ln>
                  <a:noFill/>
                </a:ln>
                <a:solidFill>
                  <a:srgbClr val="000000"/>
                </a:solidFill>
                <a:effectLst/>
                <a:uLnTx/>
                <a:uFillTx/>
                <a:latin typeface="+mj-lt"/>
                <a:ea typeface="+mn-ea"/>
                <a:cs typeface="Segoe Sans Display" pitchFamily="2" charset="0"/>
              </a:rPr>
              <a:t>Before AI</a:t>
            </a:r>
          </a:p>
        </p:txBody>
      </p:sp>
      <p:sp>
        <p:nvSpPr>
          <p:cNvPr id="24" name="Rounded Rectangle 60">
            <a:extLst>
              <a:ext uri="{FF2B5EF4-FFF2-40B4-BE49-F238E27FC236}">
                <a16:creationId xmlns:a16="http://schemas.microsoft.com/office/drawing/2014/main" id="{FE634DD4-3EF9-0D15-1DDE-4024D59FA392}"/>
              </a:ext>
              <a:ext uri="{C183D7F6-B498-43B3-948B-1728B52AA6E4}">
                <adec:decorative xmlns:adec="http://schemas.microsoft.com/office/drawing/2017/decorative" val="1"/>
              </a:ext>
            </a:extLst>
          </p:cNvPr>
          <p:cNvSpPr>
            <a:spLocks/>
          </p:cNvSpPr>
          <p:nvPr userDrawn="1"/>
        </p:nvSpPr>
        <p:spPr bwMode="auto">
          <a:xfrm>
            <a:off x="4320505" y="5391151"/>
            <a:ext cx="5972919" cy="1116108"/>
          </a:xfrm>
          <a:prstGeom prst="roundRect">
            <a:avLst>
              <a:gd name="adj" fmla="val 12215"/>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95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5" name="Rounded Rectangle 31">
            <a:extLst>
              <a:ext uri="{FF2B5EF4-FFF2-40B4-BE49-F238E27FC236}">
                <a16:creationId xmlns:a16="http://schemas.microsoft.com/office/drawing/2014/main" id="{582E95FF-F204-A2C6-B1D7-26E7D0C6E110}"/>
              </a:ext>
              <a:ext uri="{C183D7F6-B498-43B3-948B-1728B52AA6E4}">
                <adec:decorative xmlns:adec="http://schemas.microsoft.com/office/drawing/2017/decorative" val="1"/>
              </a:ext>
            </a:extLst>
          </p:cNvPr>
          <p:cNvSpPr>
            <a:spLocks/>
          </p:cNvSpPr>
          <p:nvPr userDrawn="1"/>
        </p:nvSpPr>
        <p:spPr bwMode="auto">
          <a:xfrm>
            <a:off x="699048" y="5391151"/>
            <a:ext cx="3115136" cy="1116108"/>
          </a:xfrm>
          <a:prstGeom prst="roundRect">
            <a:avLst>
              <a:gd name="adj" fmla="val 14961"/>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6" name="Rectangle: Rounded Corners 10">
            <a:extLst>
              <a:ext uri="{FF2B5EF4-FFF2-40B4-BE49-F238E27FC236}">
                <a16:creationId xmlns:a16="http://schemas.microsoft.com/office/drawing/2014/main" id="{FF4A5D24-E5ED-ED4B-73C8-FEEBC1E181E3}"/>
              </a:ext>
              <a:ext uri="{C183D7F6-B498-43B3-948B-1728B52AA6E4}">
                <adec:decorative xmlns:adec="http://schemas.microsoft.com/office/drawing/2017/decorative" val="1"/>
              </a:ext>
            </a:extLst>
          </p:cNvPr>
          <p:cNvSpPr/>
          <p:nvPr userDrawn="1"/>
        </p:nvSpPr>
        <p:spPr>
          <a:xfrm>
            <a:off x="4299290" y="1190813"/>
            <a:ext cx="1811983" cy="273059"/>
          </a:xfrm>
          <a:prstGeom prst="roundRect">
            <a:avLst>
              <a:gd name="adj" fmla="val 50000"/>
            </a:avLst>
          </a:prstGeom>
          <a:gradFill flip="none" rotWithShape="1">
            <a:gsLst>
              <a:gs pos="0">
                <a:srgbClr val="0178D4"/>
              </a:gs>
              <a:gs pos="67269">
                <a:srgbClr val="E176D5"/>
              </a:gs>
              <a:gs pos="33000">
                <a:srgbClr val="629CFF"/>
              </a:gs>
              <a:gs pos="100000">
                <a:srgbClr val="FDA778"/>
              </a:gs>
            </a:gsLst>
            <a:path path="circle">
              <a:fillToRect t="100000" r="100000"/>
            </a:path>
            <a:tileRect l="-100000" b="-100000"/>
          </a:gradFill>
          <a:ln>
            <a:no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i="0" u="none" strike="noStrike" kern="1200" cap="none" spc="0" normalizeH="0" baseline="0" noProof="0">
                <a:ln>
                  <a:noFill/>
                </a:ln>
                <a:solidFill>
                  <a:srgbClr val="FFFFFF"/>
                </a:solidFill>
                <a:effectLst/>
                <a:uLnTx/>
                <a:uFillTx/>
                <a:latin typeface="+mj-lt"/>
                <a:ea typeface="+mn-ea"/>
                <a:cs typeface="Segoe Sans Display" pitchFamily="2" charset="0"/>
              </a:rPr>
              <a:t>After AI</a:t>
            </a:r>
          </a:p>
        </p:txBody>
      </p:sp>
      <p:sp>
        <p:nvSpPr>
          <p:cNvPr id="33" name="Text Placeholder 32">
            <a:extLst>
              <a:ext uri="{FF2B5EF4-FFF2-40B4-BE49-F238E27FC236}">
                <a16:creationId xmlns:a16="http://schemas.microsoft.com/office/drawing/2014/main" id="{04735D59-0756-1F28-325D-B95A8012517D}"/>
              </a:ext>
            </a:extLst>
          </p:cNvPr>
          <p:cNvSpPr>
            <a:spLocks noGrp="1"/>
          </p:cNvSpPr>
          <p:nvPr>
            <p:ph type="body" sz="quarter" idx="13"/>
          </p:nvPr>
        </p:nvSpPr>
        <p:spPr>
          <a:xfrm>
            <a:off x="1898649" y="2158447"/>
            <a:ext cx="1792224" cy="146194"/>
          </a:xfrm>
          <a:prstGeom prst="rect">
            <a:avLst/>
          </a:prstGeom>
        </p:spPr>
        <p:txBody>
          <a:bodyPr anchor="ctr" anchorCtr="0"/>
          <a:lstStyle>
            <a:lvl1pPr>
              <a:lnSpc>
                <a:spcPct val="100000"/>
              </a:lnSpc>
              <a:spcBef>
                <a:spcPts val="300"/>
              </a:spcBef>
              <a:defRPr sz="95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46" name="Text Placeholder 32">
            <a:extLst>
              <a:ext uri="{FF2B5EF4-FFF2-40B4-BE49-F238E27FC236}">
                <a16:creationId xmlns:a16="http://schemas.microsoft.com/office/drawing/2014/main" id="{8DC41E68-3E78-C147-795C-5CE3F98396FE}"/>
              </a:ext>
            </a:extLst>
          </p:cNvPr>
          <p:cNvSpPr>
            <a:spLocks noGrp="1"/>
          </p:cNvSpPr>
          <p:nvPr>
            <p:ph type="body" sz="quarter" idx="20"/>
          </p:nvPr>
        </p:nvSpPr>
        <p:spPr>
          <a:xfrm>
            <a:off x="4432788" y="2040210"/>
            <a:ext cx="5631962" cy="382669"/>
          </a:xfrm>
          <a:prstGeom prst="rect">
            <a:avLst/>
          </a:prstGeom>
        </p:spPr>
        <p:txBody>
          <a:bodyPr tIns="64008" anchor="ctr" anchorCtr="0"/>
          <a:lstStyle>
            <a:lvl1pPr>
              <a:lnSpc>
                <a:spcPct val="100000"/>
              </a:lnSpc>
              <a:spcBef>
                <a:spcPts val="0"/>
              </a:spcBef>
              <a:defRPr sz="950">
                <a:solidFill>
                  <a:srgbClr val="0078D4"/>
                </a:solidFill>
                <a:latin typeface="+mn-lt"/>
              </a:defRPr>
            </a:lvl1pPr>
            <a:lvl2pPr>
              <a:lnSpc>
                <a:spcPct val="100000"/>
              </a:lnSpc>
              <a:spcBef>
                <a:spcPts val="200"/>
              </a:spcBef>
              <a:defRPr sz="950"/>
            </a:lvl2pPr>
            <a:lvl3pPr>
              <a:defRPr sz="1000"/>
            </a:lvl3pPr>
            <a:lvl4pPr>
              <a:defRPr sz="1000"/>
            </a:lvl4pPr>
            <a:lvl5pPr>
              <a:defRPr sz="1000"/>
            </a:lvl5pPr>
          </a:lstStyle>
          <a:p>
            <a:pPr lvl="0"/>
            <a:r>
              <a:rPr lang="en-US"/>
              <a:t>Click to edit Master text styles</a:t>
            </a:r>
          </a:p>
          <a:p>
            <a:pPr lvl="1"/>
            <a:r>
              <a:rPr lang="en-US"/>
              <a:t>Level 2</a:t>
            </a:r>
          </a:p>
        </p:txBody>
      </p:sp>
      <p:sp>
        <p:nvSpPr>
          <p:cNvPr id="36" name="Text Placeholder 29">
            <a:extLst>
              <a:ext uri="{FF2B5EF4-FFF2-40B4-BE49-F238E27FC236}">
                <a16:creationId xmlns:a16="http://schemas.microsoft.com/office/drawing/2014/main" id="{4BA3A142-A819-F553-5D15-FB96846EDCA7}"/>
              </a:ext>
            </a:extLst>
          </p:cNvPr>
          <p:cNvSpPr>
            <a:spLocks noGrp="1"/>
          </p:cNvSpPr>
          <p:nvPr>
            <p:ph type="body" sz="quarter" idx="14"/>
          </p:nvPr>
        </p:nvSpPr>
        <p:spPr>
          <a:xfrm>
            <a:off x="798513" y="3187119"/>
            <a:ext cx="960120" cy="507831"/>
          </a:xfrm>
          <a:prstGeom prst="rect">
            <a:avLst/>
          </a:prstGeom>
        </p:spPr>
        <p:txBody>
          <a:bodyPr anchor="ctr" anchorCtr="0"/>
          <a:lstStyle>
            <a:lvl1pPr>
              <a:lnSpc>
                <a:spcPct val="100000"/>
              </a:lnSpc>
              <a:defRPr sz="1100"/>
            </a:lvl1pPr>
          </a:lstStyle>
          <a:p>
            <a:pPr lvl="0"/>
            <a:r>
              <a:rPr lang="en-US"/>
              <a:t>Click to edit Master text styles</a:t>
            </a:r>
          </a:p>
        </p:txBody>
      </p:sp>
      <p:sp>
        <p:nvSpPr>
          <p:cNvPr id="37" name="Text Placeholder 32">
            <a:extLst>
              <a:ext uri="{FF2B5EF4-FFF2-40B4-BE49-F238E27FC236}">
                <a16:creationId xmlns:a16="http://schemas.microsoft.com/office/drawing/2014/main" id="{D26EE3EA-C9A9-D990-9C00-02E44F91E73A}"/>
              </a:ext>
            </a:extLst>
          </p:cNvPr>
          <p:cNvSpPr>
            <a:spLocks noGrp="1"/>
          </p:cNvSpPr>
          <p:nvPr>
            <p:ph type="body" sz="quarter" idx="15"/>
          </p:nvPr>
        </p:nvSpPr>
        <p:spPr>
          <a:xfrm>
            <a:off x="1898649" y="3367937"/>
            <a:ext cx="1792224" cy="146194"/>
          </a:xfrm>
          <a:prstGeom prst="rect">
            <a:avLst/>
          </a:prstGeom>
        </p:spPr>
        <p:txBody>
          <a:bodyPr anchor="ctr" anchorCtr="0"/>
          <a:lstStyle>
            <a:lvl1pPr>
              <a:lnSpc>
                <a:spcPct val="100000"/>
              </a:lnSpc>
              <a:spcBef>
                <a:spcPts val="300"/>
              </a:spcBef>
              <a:defRPr sz="95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57" name="Text Placeholder 32">
            <a:extLst>
              <a:ext uri="{FF2B5EF4-FFF2-40B4-BE49-F238E27FC236}">
                <a16:creationId xmlns:a16="http://schemas.microsoft.com/office/drawing/2014/main" id="{F0E4F28B-ABF1-36EC-1032-A02714B652A3}"/>
              </a:ext>
            </a:extLst>
          </p:cNvPr>
          <p:cNvSpPr>
            <a:spLocks noGrp="1"/>
          </p:cNvSpPr>
          <p:nvPr>
            <p:ph type="body" sz="quarter" idx="22"/>
          </p:nvPr>
        </p:nvSpPr>
        <p:spPr>
          <a:xfrm>
            <a:off x="4432789" y="3279340"/>
            <a:ext cx="5631962" cy="382669"/>
          </a:xfrm>
          <a:prstGeom prst="rect">
            <a:avLst/>
          </a:prstGeom>
        </p:spPr>
        <p:txBody>
          <a:bodyPr tIns="64008" anchor="ctr" anchorCtr="0"/>
          <a:lstStyle>
            <a:lvl1pPr>
              <a:lnSpc>
                <a:spcPct val="100000"/>
              </a:lnSpc>
              <a:spcBef>
                <a:spcPts val="0"/>
              </a:spcBef>
              <a:defRPr sz="950">
                <a:solidFill>
                  <a:srgbClr val="0078D4"/>
                </a:solidFill>
                <a:latin typeface="+mn-lt"/>
              </a:defRPr>
            </a:lvl1pPr>
            <a:lvl2pPr>
              <a:lnSpc>
                <a:spcPct val="100000"/>
              </a:lnSpc>
              <a:spcBef>
                <a:spcPts val="200"/>
              </a:spcBef>
              <a:defRPr sz="950"/>
            </a:lvl2pPr>
            <a:lvl3pPr>
              <a:defRPr sz="1000"/>
            </a:lvl3pPr>
            <a:lvl4pPr>
              <a:defRPr sz="1000"/>
            </a:lvl4pPr>
            <a:lvl5pPr>
              <a:defRPr sz="1000"/>
            </a:lvl5pPr>
          </a:lstStyle>
          <a:p>
            <a:pPr lvl="0"/>
            <a:r>
              <a:rPr lang="en-US"/>
              <a:t>Click to edit Master text styles</a:t>
            </a:r>
          </a:p>
          <a:p>
            <a:pPr lvl="1"/>
            <a:r>
              <a:rPr lang="en-US"/>
              <a:t>Level 2</a:t>
            </a:r>
          </a:p>
        </p:txBody>
      </p:sp>
      <p:sp>
        <p:nvSpPr>
          <p:cNvPr id="59" name="Text Placeholder 32">
            <a:extLst>
              <a:ext uri="{FF2B5EF4-FFF2-40B4-BE49-F238E27FC236}">
                <a16:creationId xmlns:a16="http://schemas.microsoft.com/office/drawing/2014/main" id="{B7C78BB3-DA91-4E6E-F986-D3754AD22421}"/>
              </a:ext>
            </a:extLst>
          </p:cNvPr>
          <p:cNvSpPr>
            <a:spLocks noGrp="1"/>
          </p:cNvSpPr>
          <p:nvPr>
            <p:ph type="body" sz="quarter" idx="24"/>
          </p:nvPr>
        </p:nvSpPr>
        <p:spPr>
          <a:xfrm>
            <a:off x="4432789" y="4518470"/>
            <a:ext cx="5631962" cy="382669"/>
          </a:xfrm>
          <a:prstGeom prst="rect">
            <a:avLst/>
          </a:prstGeom>
        </p:spPr>
        <p:txBody>
          <a:bodyPr tIns="64008" anchor="ctr" anchorCtr="0"/>
          <a:lstStyle>
            <a:lvl1pPr>
              <a:lnSpc>
                <a:spcPct val="100000"/>
              </a:lnSpc>
              <a:spcBef>
                <a:spcPts val="0"/>
              </a:spcBef>
              <a:defRPr sz="950">
                <a:solidFill>
                  <a:srgbClr val="0078D4"/>
                </a:solidFill>
                <a:latin typeface="+mn-lt"/>
              </a:defRPr>
            </a:lvl1pPr>
            <a:lvl2pPr>
              <a:lnSpc>
                <a:spcPct val="100000"/>
              </a:lnSpc>
              <a:spcBef>
                <a:spcPts val="200"/>
              </a:spcBef>
              <a:defRPr sz="950"/>
            </a:lvl2pPr>
            <a:lvl3pPr>
              <a:defRPr sz="1000"/>
            </a:lvl3pPr>
            <a:lvl4pPr>
              <a:defRPr sz="1000"/>
            </a:lvl4pPr>
            <a:lvl5pPr>
              <a:defRPr sz="1000"/>
            </a:lvl5pPr>
          </a:lstStyle>
          <a:p>
            <a:pPr lvl="0"/>
            <a:r>
              <a:rPr lang="en-US"/>
              <a:t>Click to edit Master text styles</a:t>
            </a:r>
          </a:p>
          <a:p>
            <a:pPr lvl="1"/>
            <a:r>
              <a:rPr lang="en-US"/>
              <a:t>Level 2</a:t>
            </a:r>
          </a:p>
        </p:txBody>
      </p:sp>
      <p:sp>
        <p:nvSpPr>
          <p:cNvPr id="40" name="Text Placeholder 29">
            <a:extLst>
              <a:ext uri="{FF2B5EF4-FFF2-40B4-BE49-F238E27FC236}">
                <a16:creationId xmlns:a16="http://schemas.microsoft.com/office/drawing/2014/main" id="{E4ADED78-B614-0FFF-B211-76B31F9AE9C5}"/>
              </a:ext>
            </a:extLst>
          </p:cNvPr>
          <p:cNvSpPr>
            <a:spLocks noGrp="1"/>
          </p:cNvSpPr>
          <p:nvPr>
            <p:ph type="body" sz="quarter" idx="18"/>
          </p:nvPr>
        </p:nvSpPr>
        <p:spPr>
          <a:xfrm>
            <a:off x="798513" y="5695290"/>
            <a:ext cx="960120" cy="507831"/>
          </a:xfrm>
          <a:prstGeom prst="rect">
            <a:avLst/>
          </a:prstGeom>
        </p:spPr>
        <p:txBody>
          <a:bodyPr anchor="ctr" anchorCtr="0"/>
          <a:lstStyle>
            <a:lvl1pPr>
              <a:lnSpc>
                <a:spcPct val="100000"/>
              </a:lnSpc>
              <a:defRPr sz="1100"/>
            </a:lvl1pPr>
          </a:lstStyle>
          <a:p>
            <a:pPr lvl="0"/>
            <a:r>
              <a:rPr lang="en-US"/>
              <a:t>Click to edit Master text styles</a:t>
            </a:r>
          </a:p>
        </p:txBody>
      </p:sp>
      <p:sp>
        <p:nvSpPr>
          <p:cNvPr id="41" name="Text Placeholder 32">
            <a:extLst>
              <a:ext uri="{FF2B5EF4-FFF2-40B4-BE49-F238E27FC236}">
                <a16:creationId xmlns:a16="http://schemas.microsoft.com/office/drawing/2014/main" id="{46CEDAE2-5599-F4E2-6E7F-C9E1F03E41A7}"/>
              </a:ext>
            </a:extLst>
          </p:cNvPr>
          <p:cNvSpPr>
            <a:spLocks noGrp="1"/>
          </p:cNvSpPr>
          <p:nvPr>
            <p:ph type="body" sz="quarter" idx="19"/>
          </p:nvPr>
        </p:nvSpPr>
        <p:spPr>
          <a:xfrm>
            <a:off x="1898649" y="5876108"/>
            <a:ext cx="1792224" cy="146194"/>
          </a:xfrm>
          <a:prstGeom prst="rect">
            <a:avLst/>
          </a:prstGeom>
        </p:spPr>
        <p:txBody>
          <a:bodyPr anchor="ctr" anchorCtr="0"/>
          <a:lstStyle>
            <a:lvl1pPr>
              <a:lnSpc>
                <a:spcPct val="100000"/>
              </a:lnSpc>
              <a:spcBef>
                <a:spcPts val="300"/>
              </a:spcBef>
              <a:defRPr sz="95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63" name="Text Placeholder 32">
            <a:extLst>
              <a:ext uri="{FF2B5EF4-FFF2-40B4-BE49-F238E27FC236}">
                <a16:creationId xmlns:a16="http://schemas.microsoft.com/office/drawing/2014/main" id="{80030978-FE73-07C4-38E2-BEC98FAE1029}"/>
              </a:ext>
            </a:extLst>
          </p:cNvPr>
          <p:cNvSpPr>
            <a:spLocks noGrp="1"/>
          </p:cNvSpPr>
          <p:nvPr>
            <p:ph type="body" sz="quarter" idx="28"/>
          </p:nvPr>
        </p:nvSpPr>
        <p:spPr>
          <a:xfrm>
            <a:off x="4432789" y="5757871"/>
            <a:ext cx="5631962" cy="382669"/>
          </a:xfrm>
          <a:prstGeom prst="rect">
            <a:avLst/>
          </a:prstGeom>
        </p:spPr>
        <p:txBody>
          <a:bodyPr tIns="64008" anchor="ctr" anchorCtr="0"/>
          <a:lstStyle>
            <a:lvl1pPr>
              <a:lnSpc>
                <a:spcPct val="100000"/>
              </a:lnSpc>
              <a:spcBef>
                <a:spcPts val="0"/>
              </a:spcBef>
              <a:defRPr sz="950">
                <a:solidFill>
                  <a:srgbClr val="0078D4"/>
                </a:solidFill>
                <a:latin typeface="+mn-lt"/>
              </a:defRPr>
            </a:lvl1pPr>
            <a:lvl2pPr>
              <a:lnSpc>
                <a:spcPct val="100000"/>
              </a:lnSpc>
              <a:spcBef>
                <a:spcPts val="200"/>
              </a:spcBef>
              <a:defRPr sz="950"/>
            </a:lvl2pPr>
            <a:lvl3pPr>
              <a:defRPr sz="1000"/>
            </a:lvl3pPr>
            <a:lvl4pPr>
              <a:defRPr sz="1000"/>
            </a:lvl4pPr>
            <a:lvl5pPr>
              <a:defRPr sz="1000"/>
            </a:lvl5pPr>
          </a:lstStyle>
          <a:p>
            <a:pPr lvl="0"/>
            <a:r>
              <a:rPr lang="en-US"/>
              <a:t>Click to edit Master text styles</a:t>
            </a:r>
          </a:p>
          <a:p>
            <a:pPr lvl="1"/>
            <a:r>
              <a:rPr lang="en-US"/>
              <a:t>Level 2</a:t>
            </a:r>
          </a:p>
        </p:txBody>
      </p:sp>
      <p:sp>
        <p:nvSpPr>
          <p:cNvPr id="4" name="Rounded Rectangle 23">
            <a:extLst>
              <a:ext uri="{FF2B5EF4-FFF2-40B4-BE49-F238E27FC236}">
                <a16:creationId xmlns:a16="http://schemas.microsoft.com/office/drawing/2014/main" id="{C32EBA0D-9E4C-D25F-5B81-272FA1CC217D}"/>
              </a:ext>
              <a:ext uri="{C183D7F6-B498-43B3-948B-1728B52AA6E4}">
                <adec:decorative xmlns:adec="http://schemas.microsoft.com/office/drawing/2017/decorative" val="1"/>
              </a:ext>
            </a:extLst>
          </p:cNvPr>
          <p:cNvSpPr>
            <a:spLocks/>
          </p:cNvSpPr>
          <p:nvPr userDrawn="1"/>
        </p:nvSpPr>
        <p:spPr bwMode="auto">
          <a:xfrm>
            <a:off x="699425" y="4152020"/>
            <a:ext cx="3114353" cy="1115568"/>
          </a:xfrm>
          <a:prstGeom prst="roundRect">
            <a:avLst>
              <a:gd name="adj" fmla="val 14961"/>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8" name="Text Placeholder 29">
            <a:extLst>
              <a:ext uri="{FF2B5EF4-FFF2-40B4-BE49-F238E27FC236}">
                <a16:creationId xmlns:a16="http://schemas.microsoft.com/office/drawing/2014/main" id="{DFA133CA-8E89-74C6-250B-E24A6EC18989}"/>
              </a:ext>
            </a:extLst>
          </p:cNvPr>
          <p:cNvSpPr>
            <a:spLocks noGrp="1"/>
          </p:cNvSpPr>
          <p:nvPr>
            <p:ph type="body" sz="quarter" idx="30"/>
          </p:nvPr>
        </p:nvSpPr>
        <p:spPr>
          <a:xfrm>
            <a:off x="798513" y="4455889"/>
            <a:ext cx="960120" cy="507831"/>
          </a:xfrm>
          <a:prstGeom prst="rect">
            <a:avLst/>
          </a:prstGeom>
        </p:spPr>
        <p:txBody>
          <a:bodyPr anchor="ctr" anchorCtr="0"/>
          <a:lstStyle>
            <a:lvl1pPr>
              <a:lnSpc>
                <a:spcPct val="100000"/>
              </a:lnSpc>
              <a:defRPr sz="1100"/>
            </a:lvl1pPr>
          </a:lstStyle>
          <a:p>
            <a:pPr lvl="0"/>
            <a:r>
              <a:rPr lang="en-US"/>
              <a:t>Click to edit Master text styles</a:t>
            </a:r>
          </a:p>
        </p:txBody>
      </p:sp>
      <p:sp>
        <p:nvSpPr>
          <p:cNvPr id="23" name="Text Placeholder 32">
            <a:extLst>
              <a:ext uri="{FF2B5EF4-FFF2-40B4-BE49-F238E27FC236}">
                <a16:creationId xmlns:a16="http://schemas.microsoft.com/office/drawing/2014/main" id="{5D933910-FE18-266F-2E15-062F7BB22197}"/>
              </a:ext>
            </a:extLst>
          </p:cNvPr>
          <p:cNvSpPr>
            <a:spLocks noGrp="1"/>
          </p:cNvSpPr>
          <p:nvPr>
            <p:ph type="body" sz="quarter" idx="31"/>
          </p:nvPr>
        </p:nvSpPr>
        <p:spPr>
          <a:xfrm>
            <a:off x="1898649" y="4636707"/>
            <a:ext cx="1792224" cy="146194"/>
          </a:xfrm>
          <a:prstGeom prst="rect">
            <a:avLst/>
          </a:prstGeom>
        </p:spPr>
        <p:txBody>
          <a:bodyPr anchor="ctr" anchorCtr="0"/>
          <a:lstStyle>
            <a:lvl1pPr>
              <a:lnSpc>
                <a:spcPct val="100000"/>
              </a:lnSpc>
              <a:spcBef>
                <a:spcPts val="300"/>
              </a:spcBef>
              <a:defRPr sz="950">
                <a:latin typeface="+mn-lt"/>
              </a:defRPr>
            </a:lvl1pPr>
            <a:lvl2pPr>
              <a:defRPr sz="1000"/>
            </a:lvl2pPr>
            <a:lvl3pPr>
              <a:defRPr sz="1000"/>
            </a:lvl3pPr>
            <a:lvl4pPr>
              <a:defRPr sz="1000"/>
            </a:lvl4pPr>
            <a:lvl5pPr>
              <a:defRPr sz="1000"/>
            </a:lvl5pPr>
          </a:lstStyle>
          <a:p>
            <a:pPr lvl="0"/>
            <a:r>
              <a:rPr lang="en-US"/>
              <a:t>Click to edit Master text styles</a:t>
            </a:r>
          </a:p>
        </p:txBody>
      </p:sp>
    </p:spTree>
    <p:extLst>
      <p:ext uri="{BB962C8B-B14F-4D97-AF65-F5344CB8AC3E}">
        <p14:creationId xmlns:p14="http://schemas.microsoft.com/office/powerpoint/2010/main" val="184693461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_5 Key Processes - Before/After AI">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3C79BC07-2E4F-074C-E42E-3220BD3E1993}"/>
              </a:ext>
              <a:ext uri="{C183D7F6-B498-43B3-948B-1728B52AA6E4}">
                <adec:decorative xmlns:adec="http://schemas.microsoft.com/office/drawing/2017/decorative" val="1"/>
              </a:ext>
            </a:extLst>
          </p:cNvPr>
          <p:cNvGrpSpPr>
            <a:grpSpLocks noGrp="1" noUngrp="1" noRot="1" noMove="1" noResize="1"/>
          </p:cNvGrpSpPr>
          <p:nvPr userDrawn="1"/>
        </p:nvGrpSpPr>
        <p:grpSpPr>
          <a:xfrm>
            <a:off x="0" y="0"/>
            <a:ext cx="12188952" cy="6858000"/>
            <a:chOff x="0" y="0"/>
            <a:chExt cx="12188952" cy="6858000"/>
          </a:xfrm>
        </p:grpSpPr>
        <p:sp>
          <p:nvSpPr>
            <p:cNvPr id="2" name="Rectangle 1">
              <a:extLst>
                <a:ext uri="{FF2B5EF4-FFF2-40B4-BE49-F238E27FC236}">
                  <a16:creationId xmlns:a16="http://schemas.microsoft.com/office/drawing/2014/main" id="{D70D2C7A-4F5B-353D-0C06-7346A8207B45}"/>
                </a:ext>
              </a:extLst>
            </p:cNvPr>
            <p:cNvSpPr>
              <a:spLocks noGrp="1" noRot="1" noMove="1" noResize="1" noEditPoints="1" noAdjustHandles="1" noChangeArrowheads="1" noChangeShapeType="1"/>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B0ABAD7C-69B5-267A-50D7-D08FB74F67A5}"/>
                </a:ext>
              </a:extLst>
            </p:cNvPr>
            <p:cNvPicPr>
              <a:picLocks noGrp="1" noRot="1" noChangeAspect="1" noMove="1" noResize="1" noEditPoints="1" noAdjustHandles="1" noChangeArrowheads="1" noChangeShapeType="1" noCrop="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grpSp>
      <p:sp>
        <p:nvSpPr>
          <p:cNvPr id="5" name="Title 4">
            <a:extLst>
              <a:ext uri="{FF2B5EF4-FFF2-40B4-BE49-F238E27FC236}">
                <a16:creationId xmlns:a16="http://schemas.microsoft.com/office/drawing/2014/main" id="{0BCEAD74-397D-0D97-9041-3CFAF98275DD}"/>
              </a:ext>
            </a:extLst>
          </p:cNvPr>
          <p:cNvSpPr>
            <a:spLocks noGrp="1"/>
          </p:cNvSpPr>
          <p:nvPr>
            <p:ph type="title"/>
          </p:nvPr>
        </p:nvSpPr>
        <p:spPr/>
        <p:txBody>
          <a:bodyPr/>
          <a:lstStyle/>
          <a:p>
            <a:r>
              <a:rPr lang="en-US"/>
              <a:t>Click to edit Master title style</a:t>
            </a:r>
          </a:p>
        </p:txBody>
      </p:sp>
      <p:sp>
        <p:nvSpPr>
          <p:cNvPr id="6" name="Rounded Rectangle 79">
            <a:extLst>
              <a:ext uri="{FF2B5EF4-FFF2-40B4-BE49-F238E27FC236}">
                <a16:creationId xmlns:a16="http://schemas.microsoft.com/office/drawing/2014/main" id="{9E4DC3B4-6499-63C7-3136-22B6755463DB}"/>
              </a:ext>
              <a:ext uri="{C183D7F6-B498-43B3-948B-1728B52AA6E4}">
                <adec:decorative xmlns:adec="http://schemas.microsoft.com/office/drawing/2017/decorative" val="1"/>
              </a:ext>
            </a:extLst>
          </p:cNvPr>
          <p:cNvSpPr/>
          <p:nvPr userDrawn="1"/>
        </p:nvSpPr>
        <p:spPr bwMode="auto">
          <a:xfrm>
            <a:off x="559092" y="1310837"/>
            <a:ext cx="3480778" cy="5335290"/>
          </a:xfrm>
          <a:prstGeom prst="roundRect">
            <a:avLst>
              <a:gd name="adj" fmla="val 2935"/>
            </a:avLst>
          </a:prstGeom>
          <a:solidFill>
            <a:schemeClr val="accent3">
              <a:lumMod val="20000"/>
              <a:lumOff val="80000"/>
            </a:schemeClr>
          </a:soli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365760" rIns="182880" bIns="146304" numCol="1" spcCol="0" rtlCol="0" fromWordArt="0" anchor="t" anchorCtr="0" forceAA="0" compatLnSpc="1">
            <a:prstTxWarp prst="textNoShape">
              <a:avLst/>
            </a:prstTxWarp>
            <a:noAutofit/>
          </a:bodyPr>
          <a:lstStyle/>
          <a:p>
            <a:pPr>
              <a:spcBef>
                <a:spcPts val="1800"/>
              </a:spcBef>
              <a:buSzPct val="90000"/>
            </a:pPr>
            <a:endParaRPr lang="en-US">
              <a:solidFill>
                <a:srgbClr val="000000"/>
              </a:solidFill>
              <a:latin typeface="Segoe Sans Display"/>
              <a:cs typeface="Segoe Sans Display" pitchFamily="2" charset="0"/>
            </a:endParaRPr>
          </a:p>
        </p:txBody>
      </p:sp>
      <p:sp>
        <p:nvSpPr>
          <p:cNvPr id="7" name="Rounded Rectangle 80">
            <a:extLst>
              <a:ext uri="{FF2B5EF4-FFF2-40B4-BE49-F238E27FC236}">
                <a16:creationId xmlns:a16="http://schemas.microsoft.com/office/drawing/2014/main" id="{FAE29394-4DF2-FD1F-1AF1-260B0AF42F62}"/>
              </a:ext>
              <a:ext uri="{C183D7F6-B498-43B3-948B-1728B52AA6E4}">
                <adec:decorative xmlns:adec="http://schemas.microsoft.com/office/drawing/2017/decorative" val="1"/>
              </a:ext>
            </a:extLst>
          </p:cNvPr>
          <p:cNvSpPr/>
          <p:nvPr userDrawn="1"/>
        </p:nvSpPr>
        <p:spPr bwMode="auto">
          <a:xfrm>
            <a:off x="4170937" y="1310837"/>
            <a:ext cx="6253554" cy="5335290"/>
          </a:xfrm>
          <a:prstGeom prst="roundRect">
            <a:avLst>
              <a:gd name="adj" fmla="val 2180"/>
            </a:avLst>
          </a:prstGeom>
          <a:solidFill>
            <a:schemeClr val="accent3">
              <a:lumMod val="20000"/>
              <a:lumOff val="80000"/>
            </a:schemeClr>
          </a:soli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365760" rIns="182880" bIns="146304" numCol="1" spcCol="0" rtlCol="0" fromWordArt="0" anchor="t" anchorCtr="0" forceAA="0" compatLnSpc="1">
            <a:prstTxWarp prst="textNoShape">
              <a:avLst/>
            </a:prstTxWarp>
            <a:noAutofit/>
          </a:bodyPr>
          <a:lstStyle/>
          <a:p>
            <a:pPr>
              <a:spcBef>
                <a:spcPts val="1800"/>
              </a:spcBef>
              <a:buSzPct val="90000"/>
            </a:pPr>
            <a:endParaRPr lang="en-US">
              <a:solidFill>
                <a:srgbClr val="000000"/>
              </a:solidFill>
              <a:latin typeface="Segoe Sans Display"/>
              <a:cs typeface="Segoe Sans Display" pitchFamily="2" charset="0"/>
            </a:endParaRPr>
          </a:p>
        </p:txBody>
      </p:sp>
      <p:sp>
        <p:nvSpPr>
          <p:cNvPr id="9" name="Rectangle 8">
            <a:extLst>
              <a:ext uri="{FF2B5EF4-FFF2-40B4-BE49-F238E27FC236}">
                <a16:creationId xmlns:a16="http://schemas.microsoft.com/office/drawing/2014/main" id="{395FE5E3-B108-9973-E29F-F4169B842ECC}"/>
              </a:ext>
              <a:ext uri="{C183D7F6-B498-43B3-948B-1728B52AA6E4}">
                <adec:decorative xmlns:adec="http://schemas.microsoft.com/office/drawing/2017/decorative" val="1"/>
              </a:ext>
            </a:extLst>
          </p:cNvPr>
          <p:cNvSpPr/>
          <p:nvPr userDrawn="1"/>
        </p:nvSpPr>
        <p:spPr bwMode="auto">
          <a:xfrm>
            <a:off x="3446912" y="5825187"/>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0" name="Rectangle 9">
            <a:extLst>
              <a:ext uri="{FF2B5EF4-FFF2-40B4-BE49-F238E27FC236}">
                <a16:creationId xmlns:a16="http://schemas.microsoft.com/office/drawing/2014/main" id="{299A8EFD-2D0A-4BA9-1EFF-24E8AAD17AA0}"/>
              </a:ext>
              <a:ext uri="{C183D7F6-B498-43B3-948B-1728B52AA6E4}">
                <adec:decorative xmlns:adec="http://schemas.microsoft.com/office/drawing/2017/decorative" val="1"/>
              </a:ext>
            </a:extLst>
          </p:cNvPr>
          <p:cNvSpPr/>
          <p:nvPr userDrawn="1"/>
        </p:nvSpPr>
        <p:spPr bwMode="auto">
          <a:xfrm>
            <a:off x="3494230" y="1893253"/>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1" name="Rectangle 10">
            <a:extLst>
              <a:ext uri="{FF2B5EF4-FFF2-40B4-BE49-F238E27FC236}">
                <a16:creationId xmlns:a16="http://schemas.microsoft.com/office/drawing/2014/main" id="{96CF91C8-4DD4-D0F5-FCA4-79F8E1D3A5B6}"/>
              </a:ext>
              <a:ext uri="{C183D7F6-B498-43B3-948B-1728B52AA6E4}">
                <adec:decorative xmlns:adec="http://schemas.microsoft.com/office/drawing/2017/decorative" val="1"/>
              </a:ext>
            </a:extLst>
          </p:cNvPr>
          <p:cNvSpPr/>
          <p:nvPr userDrawn="1"/>
        </p:nvSpPr>
        <p:spPr bwMode="auto">
          <a:xfrm>
            <a:off x="3496418" y="2876237"/>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2" name="Rectangle 11">
            <a:extLst>
              <a:ext uri="{FF2B5EF4-FFF2-40B4-BE49-F238E27FC236}">
                <a16:creationId xmlns:a16="http://schemas.microsoft.com/office/drawing/2014/main" id="{E46ACF3F-45FE-47D6-C59E-50148796EE46}"/>
              </a:ext>
              <a:ext uri="{C183D7F6-B498-43B3-948B-1728B52AA6E4}">
                <adec:decorative xmlns:adec="http://schemas.microsoft.com/office/drawing/2017/decorative" val="1"/>
              </a:ext>
            </a:extLst>
          </p:cNvPr>
          <p:cNvSpPr/>
          <p:nvPr userDrawn="1"/>
        </p:nvSpPr>
        <p:spPr bwMode="auto">
          <a:xfrm>
            <a:off x="3493474" y="3859220"/>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3" name="Rectangle 12">
            <a:extLst>
              <a:ext uri="{FF2B5EF4-FFF2-40B4-BE49-F238E27FC236}">
                <a16:creationId xmlns:a16="http://schemas.microsoft.com/office/drawing/2014/main" id="{13E1A497-2059-869A-1E6F-D817713744F2}"/>
              </a:ext>
              <a:ext uri="{C183D7F6-B498-43B3-948B-1728B52AA6E4}">
                <adec:decorative xmlns:adec="http://schemas.microsoft.com/office/drawing/2017/decorative" val="1"/>
              </a:ext>
            </a:extLst>
          </p:cNvPr>
          <p:cNvSpPr/>
          <p:nvPr userDrawn="1"/>
        </p:nvSpPr>
        <p:spPr bwMode="auto">
          <a:xfrm>
            <a:off x="3488643" y="4842204"/>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4" name="Rounded Rectangle 46">
            <a:extLst>
              <a:ext uri="{FF2B5EF4-FFF2-40B4-BE49-F238E27FC236}">
                <a16:creationId xmlns:a16="http://schemas.microsoft.com/office/drawing/2014/main" id="{3063B761-DBCC-60FA-BD86-6849C7A698A6}"/>
              </a:ext>
              <a:ext uri="{C183D7F6-B498-43B3-948B-1728B52AA6E4}">
                <adec:decorative xmlns:adec="http://schemas.microsoft.com/office/drawing/2017/decorative" val="1"/>
              </a:ext>
            </a:extLst>
          </p:cNvPr>
          <p:cNvSpPr>
            <a:spLocks/>
          </p:cNvSpPr>
          <p:nvPr userDrawn="1"/>
        </p:nvSpPr>
        <p:spPr bwMode="auto">
          <a:xfrm>
            <a:off x="4320505" y="1578510"/>
            <a:ext cx="5972919" cy="932688"/>
          </a:xfrm>
          <a:prstGeom prst="roundRect">
            <a:avLst>
              <a:gd name="adj" fmla="val 14994"/>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95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5" name="Rounded Rectangle 50">
            <a:extLst>
              <a:ext uri="{FF2B5EF4-FFF2-40B4-BE49-F238E27FC236}">
                <a16:creationId xmlns:a16="http://schemas.microsoft.com/office/drawing/2014/main" id="{F45FBE28-BE8D-DED6-3977-A35C74FD3290}"/>
              </a:ext>
              <a:ext uri="{C183D7F6-B498-43B3-948B-1728B52AA6E4}">
                <adec:decorative xmlns:adec="http://schemas.microsoft.com/office/drawing/2017/decorative" val="1"/>
              </a:ext>
            </a:extLst>
          </p:cNvPr>
          <p:cNvSpPr>
            <a:spLocks/>
          </p:cNvSpPr>
          <p:nvPr userDrawn="1"/>
        </p:nvSpPr>
        <p:spPr bwMode="auto">
          <a:xfrm>
            <a:off x="4320505" y="2585306"/>
            <a:ext cx="5972919" cy="932688"/>
          </a:xfrm>
          <a:prstGeom prst="roundRect">
            <a:avLst>
              <a:gd name="adj" fmla="val 13128"/>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95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6" name="Rounded Rectangle 55">
            <a:extLst>
              <a:ext uri="{FF2B5EF4-FFF2-40B4-BE49-F238E27FC236}">
                <a16:creationId xmlns:a16="http://schemas.microsoft.com/office/drawing/2014/main" id="{2F64D3D4-86A8-332C-C08C-56C186DAB212}"/>
              </a:ext>
              <a:ext uri="{C183D7F6-B498-43B3-948B-1728B52AA6E4}">
                <adec:decorative xmlns:adec="http://schemas.microsoft.com/office/drawing/2017/decorative" val="1"/>
              </a:ext>
            </a:extLst>
          </p:cNvPr>
          <p:cNvSpPr>
            <a:spLocks/>
          </p:cNvSpPr>
          <p:nvPr userDrawn="1"/>
        </p:nvSpPr>
        <p:spPr bwMode="auto">
          <a:xfrm>
            <a:off x="4320505" y="3592102"/>
            <a:ext cx="5972919" cy="932688"/>
          </a:xfrm>
          <a:prstGeom prst="roundRect">
            <a:avLst>
              <a:gd name="adj" fmla="val 13231"/>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95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7" name="Rounded Rectangle 60">
            <a:extLst>
              <a:ext uri="{FF2B5EF4-FFF2-40B4-BE49-F238E27FC236}">
                <a16:creationId xmlns:a16="http://schemas.microsoft.com/office/drawing/2014/main" id="{19F0CC36-F1FB-632F-7569-74DA79B953E9}"/>
              </a:ext>
              <a:ext uri="{C183D7F6-B498-43B3-948B-1728B52AA6E4}">
                <adec:decorative xmlns:adec="http://schemas.microsoft.com/office/drawing/2017/decorative" val="1"/>
              </a:ext>
            </a:extLst>
          </p:cNvPr>
          <p:cNvSpPr>
            <a:spLocks/>
          </p:cNvSpPr>
          <p:nvPr userDrawn="1"/>
        </p:nvSpPr>
        <p:spPr bwMode="auto">
          <a:xfrm>
            <a:off x="4320505" y="4598898"/>
            <a:ext cx="5972919" cy="932688"/>
          </a:xfrm>
          <a:prstGeom prst="roundRect">
            <a:avLst>
              <a:gd name="adj" fmla="val 12215"/>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95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8" name="Rounded Rectangle 20">
            <a:extLst>
              <a:ext uri="{FF2B5EF4-FFF2-40B4-BE49-F238E27FC236}">
                <a16:creationId xmlns:a16="http://schemas.microsoft.com/office/drawing/2014/main" id="{3923BC9E-92B9-804E-6B78-A0405A155021}"/>
              </a:ext>
              <a:ext uri="{C183D7F6-B498-43B3-948B-1728B52AA6E4}">
                <adec:decorative xmlns:adec="http://schemas.microsoft.com/office/drawing/2017/decorative" val="1"/>
              </a:ext>
            </a:extLst>
          </p:cNvPr>
          <p:cNvSpPr>
            <a:spLocks/>
          </p:cNvSpPr>
          <p:nvPr userDrawn="1"/>
        </p:nvSpPr>
        <p:spPr bwMode="auto">
          <a:xfrm>
            <a:off x="699425" y="1578510"/>
            <a:ext cx="3204328" cy="932688"/>
          </a:xfrm>
          <a:prstGeom prst="roundRect">
            <a:avLst>
              <a:gd name="adj" fmla="val 14961"/>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9" name="Rounded Rectangle 23">
            <a:extLst>
              <a:ext uri="{FF2B5EF4-FFF2-40B4-BE49-F238E27FC236}">
                <a16:creationId xmlns:a16="http://schemas.microsoft.com/office/drawing/2014/main" id="{DDF0544D-EDBE-E23C-1DEE-9321AD081C2F}"/>
              </a:ext>
              <a:ext uri="{C183D7F6-B498-43B3-948B-1728B52AA6E4}">
                <adec:decorative xmlns:adec="http://schemas.microsoft.com/office/drawing/2017/decorative" val="1"/>
              </a:ext>
            </a:extLst>
          </p:cNvPr>
          <p:cNvSpPr>
            <a:spLocks/>
          </p:cNvSpPr>
          <p:nvPr userDrawn="1"/>
        </p:nvSpPr>
        <p:spPr bwMode="auto">
          <a:xfrm>
            <a:off x="699425" y="2585306"/>
            <a:ext cx="3204328" cy="932688"/>
          </a:xfrm>
          <a:prstGeom prst="roundRect">
            <a:avLst>
              <a:gd name="adj" fmla="val 14961"/>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0" name="Rounded Rectangle 31">
            <a:extLst>
              <a:ext uri="{FF2B5EF4-FFF2-40B4-BE49-F238E27FC236}">
                <a16:creationId xmlns:a16="http://schemas.microsoft.com/office/drawing/2014/main" id="{C3455CCB-C24F-0918-DDC0-089FC7A04623}"/>
              </a:ext>
              <a:ext uri="{C183D7F6-B498-43B3-948B-1728B52AA6E4}">
                <adec:decorative xmlns:adec="http://schemas.microsoft.com/office/drawing/2017/decorative" val="1"/>
              </a:ext>
            </a:extLst>
          </p:cNvPr>
          <p:cNvSpPr>
            <a:spLocks/>
          </p:cNvSpPr>
          <p:nvPr userDrawn="1"/>
        </p:nvSpPr>
        <p:spPr bwMode="auto">
          <a:xfrm>
            <a:off x="698468" y="4598898"/>
            <a:ext cx="3206369" cy="932688"/>
          </a:xfrm>
          <a:prstGeom prst="roundRect">
            <a:avLst>
              <a:gd name="adj" fmla="val 14961"/>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1" name="Rectangle: Rounded Corners 10">
            <a:extLst>
              <a:ext uri="{FF2B5EF4-FFF2-40B4-BE49-F238E27FC236}">
                <a16:creationId xmlns:a16="http://schemas.microsoft.com/office/drawing/2014/main" id="{57AC6C64-4EA9-70A1-AE04-D983F85F6C61}"/>
              </a:ext>
              <a:ext uri="{C183D7F6-B498-43B3-948B-1728B52AA6E4}">
                <adec:decorative xmlns:adec="http://schemas.microsoft.com/office/drawing/2017/decorative" val="1"/>
              </a:ext>
            </a:extLst>
          </p:cNvPr>
          <p:cNvSpPr/>
          <p:nvPr userDrawn="1"/>
        </p:nvSpPr>
        <p:spPr>
          <a:xfrm>
            <a:off x="559093" y="1190813"/>
            <a:ext cx="1224299" cy="273059"/>
          </a:xfrm>
          <a:prstGeom prst="roundRect">
            <a:avLst>
              <a:gd name="adj" fmla="val 50000"/>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i="0" u="none" strike="noStrike" kern="1200" cap="none" spc="0" normalizeH="0" baseline="0" noProof="0">
                <a:ln>
                  <a:noFill/>
                </a:ln>
                <a:solidFill>
                  <a:srgbClr val="FFFFFF"/>
                </a:solidFill>
                <a:effectLst/>
                <a:uLnTx/>
                <a:uFillTx/>
                <a:latin typeface="+mj-lt"/>
                <a:ea typeface="+mn-ea"/>
                <a:cs typeface="Segoe Sans Display" pitchFamily="2" charset="0"/>
              </a:rPr>
              <a:t>Key Processes</a:t>
            </a:r>
          </a:p>
        </p:txBody>
      </p:sp>
      <p:sp>
        <p:nvSpPr>
          <p:cNvPr id="30" name="Text Placeholder 29">
            <a:extLst>
              <a:ext uri="{FF2B5EF4-FFF2-40B4-BE49-F238E27FC236}">
                <a16:creationId xmlns:a16="http://schemas.microsoft.com/office/drawing/2014/main" id="{320DB206-1E09-B91E-9F54-10742BA42DF9}"/>
              </a:ext>
            </a:extLst>
          </p:cNvPr>
          <p:cNvSpPr>
            <a:spLocks noGrp="1"/>
          </p:cNvSpPr>
          <p:nvPr>
            <p:ph type="body" sz="quarter" idx="12"/>
          </p:nvPr>
        </p:nvSpPr>
        <p:spPr>
          <a:xfrm>
            <a:off x="798513" y="1790939"/>
            <a:ext cx="960120" cy="507831"/>
          </a:xfrm>
          <a:prstGeom prst="rect">
            <a:avLst/>
          </a:prstGeom>
        </p:spPr>
        <p:txBody>
          <a:bodyPr anchor="ctr" anchorCtr="0"/>
          <a:lstStyle>
            <a:lvl1pPr>
              <a:lnSpc>
                <a:spcPct val="100000"/>
              </a:lnSpc>
              <a:defRPr sz="1100"/>
            </a:lvl1pPr>
          </a:lstStyle>
          <a:p>
            <a:pPr lvl="0"/>
            <a:r>
              <a:rPr lang="en-US"/>
              <a:t>Click to edit Master text styles</a:t>
            </a:r>
          </a:p>
        </p:txBody>
      </p:sp>
      <p:sp>
        <p:nvSpPr>
          <p:cNvPr id="22" name="Rectangle: Rounded Corners 10">
            <a:extLst>
              <a:ext uri="{FF2B5EF4-FFF2-40B4-BE49-F238E27FC236}">
                <a16:creationId xmlns:a16="http://schemas.microsoft.com/office/drawing/2014/main" id="{F283C8DD-3E76-1525-2983-F78D468EABC0}"/>
              </a:ext>
              <a:ext uri="{C183D7F6-B498-43B3-948B-1728B52AA6E4}">
                <adec:decorative xmlns:adec="http://schemas.microsoft.com/office/drawing/2017/decorative" val="1"/>
              </a:ext>
            </a:extLst>
          </p:cNvPr>
          <p:cNvSpPr/>
          <p:nvPr userDrawn="1"/>
        </p:nvSpPr>
        <p:spPr>
          <a:xfrm>
            <a:off x="1898649" y="1190813"/>
            <a:ext cx="1892808" cy="273059"/>
          </a:xfrm>
          <a:prstGeom prst="roundRect">
            <a:avLst>
              <a:gd name="adj" fmla="val 50000"/>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i="0" u="none" strike="noStrike" kern="1200" cap="none" spc="0" normalizeH="0" baseline="0" noProof="0">
                <a:ln>
                  <a:noFill/>
                </a:ln>
                <a:solidFill>
                  <a:srgbClr val="000000"/>
                </a:solidFill>
                <a:effectLst/>
                <a:uLnTx/>
                <a:uFillTx/>
                <a:latin typeface="+mj-lt"/>
                <a:ea typeface="+mn-ea"/>
                <a:cs typeface="Segoe Sans Display" pitchFamily="2" charset="0"/>
              </a:rPr>
              <a:t>Before AI</a:t>
            </a:r>
          </a:p>
        </p:txBody>
      </p:sp>
      <p:sp>
        <p:nvSpPr>
          <p:cNvPr id="24" name="Rounded Rectangle 60">
            <a:extLst>
              <a:ext uri="{FF2B5EF4-FFF2-40B4-BE49-F238E27FC236}">
                <a16:creationId xmlns:a16="http://schemas.microsoft.com/office/drawing/2014/main" id="{FE634DD4-3EF9-0D15-1DDE-4024D59FA392}"/>
              </a:ext>
              <a:ext uri="{C183D7F6-B498-43B3-948B-1728B52AA6E4}">
                <adec:decorative xmlns:adec="http://schemas.microsoft.com/office/drawing/2017/decorative" val="1"/>
              </a:ext>
            </a:extLst>
          </p:cNvPr>
          <p:cNvSpPr>
            <a:spLocks/>
          </p:cNvSpPr>
          <p:nvPr userDrawn="1"/>
        </p:nvSpPr>
        <p:spPr bwMode="auto">
          <a:xfrm>
            <a:off x="4320505" y="5605694"/>
            <a:ext cx="5972919" cy="932688"/>
          </a:xfrm>
          <a:prstGeom prst="roundRect">
            <a:avLst>
              <a:gd name="adj" fmla="val 12215"/>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95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5" name="Rounded Rectangle 31">
            <a:extLst>
              <a:ext uri="{FF2B5EF4-FFF2-40B4-BE49-F238E27FC236}">
                <a16:creationId xmlns:a16="http://schemas.microsoft.com/office/drawing/2014/main" id="{582E95FF-F204-A2C6-B1D7-26E7D0C6E110}"/>
              </a:ext>
              <a:ext uri="{C183D7F6-B498-43B3-948B-1728B52AA6E4}">
                <adec:decorative xmlns:adec="http://schemas.microsoft.com/office/drawing/2017/decorative" val="1"/>
              </a:ext>
            </a:extLst>
          </p:cNvPr>
          <p:cNvSpPr>
            <a:spLocks/>
          </p:cNvSpPr>
          <p:nvPr userDrawn="1"/>
        </p:nvSpPr>
        <p:spPr bwMode="auto">
          <a:xfrm>
            <a:off x="699048" y="5605694"/>
            <a:ext cx="3205134" cy="932688"/>
          </a:xfrm>
          <a:prstGeom prst="roundRect">
            <a:avLst>
              <a:gd name="adj" fmla="val 14961"/>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6" name="Rectangle: Rounded Corners 10">
            <a:extLst>
              <a:ext uri="{FF2B5EF4-FFF2-40B4-BE49-F238E27FC236}">
                <a16:creationId xmlns:a16="http://schemas.microsoft.com/office/drawing/2014/main" id="{FF4A5D24-E5ED-ED4B-73C8-FEEBC1E181E3}"/>
              </a:ext>
              <a:ext uri="{C183D7F6-B498-43B3-948B-1728B52AA6E4}">
                <adec:decorative xmlns:adec="http://schemas.microsoft.com/office/drawing/2017/decorative" val="1"/>
              </a:ext>
            </a:extLst>
          </p:cNvPr>
          <p:cNvSpPr/>
          <p:nvPr userDrawn="1"/>
        </p:nvSpPr>
        <p:spPr>
          <a:xfrm>
            <a:off x="4299290" y="1190813"/>
            <a:ext cx="1811983" cy="273059"/>
          </a:xfrm>
          <a:prstGeom prst="roundRect">
            <a:avLst>
              <a:gd name="adj" fmla="val 50000"/>
            </a:avLst>
          </a:prstGeom>
          <a:gradFill flip="none" rotWithShape="1">
            <a:gsLst>
              <a:gs pos="0">
                <a:srgbClr val="0178D4"/>
              </a:gs>
              <a:gs pos="67269">
                <a:srgbClr val="E176D5"/>
              </a:gs>
              <a:gs pos="33000">
                <a:srgbClr val="629CFF"/>
              </a:gs>
              <a:gs pos="100000">
                <a:srgbClr val="FDA778"/>
              </a:gs>
            </a:gsLst>
            <a:path path="circle">
              <a:fillToRect t="100000" r="100000"/>
            </a:path>
            <a:tileRect l="-100000" b="-100000"/>
          </a:gradFill>
          <a:ln>
            <a:no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i="0" u="none" strike="noStrike" kern="1200" cap="none" spc="0" normalizeH="0" baseline="0" noProof="0">
                <a:ln>
                  <a:noFill/>
                </a:ln>
                <a:solidFill>
                  <a:srgbClr val="FFFFFF"/>
                </a:solidFill>
                <a:effectLst/>
                <a:uLnTx/>
                <a:uFillTx/>
                <a:latin typeface="+mj-lt"/>
                <a:ea typeface="+mn-ea"/>
                <a:cs typeface="Segoe Sans Display" pitchFamily="2" charset="0"/>
              </a:rPr>
              <a:t>After AI</a:t>
            </a:r>
          </a:p>
        </p:txBody>
      </p:sp>
      <p:sp>
        <p:nvSpPr>
          <p:cNvPr id="33" name="Text Placeholder 32">
            <a:extLst>
              <a:ext uri="{FF2B5EF4-FFF2-40B4-BE49-F238E27FC236}">
                <a16:creationId xmlns:a16="http://schemas.microsoft.com/office/drawing/2014/main" id="{04735D59-0756-1F28-325D-B95A8012517D}"/>
              </a:ext>
            </a:extLst>
          </p:cNvPr>
          <p:cNvSpPr>
            <a:spLocks noGrp="1"/>
          </p:cNvSpPr>
          <p:nvPr>
            <p:ph type="body" sz="quarter" idx="13"/>
          </p:nvPr>
        </p:nvSpPr>
        <p:spPr>
          <a:xfrm>
            <a:off x="1898649" y="1975605"/>
            <a:ext cx="1920240" cy="138499"/>
          </a:xfrm>
          <a:prstGeom prst="rect">
            <a:avLst/>
          </a:prstGeom>
        </p:spPr>
        <p:txBody>
          <a:bodyPr anchor="ctr" anchorCtr="0"/>
          <a:lstStyle>
            <a:lvl1pPr>
              <a:lnSpc>
                <a:spcPct val="100000"/>
              </a:lnSpc>
              <a:spcBef>
                <a:spcPts val="300"/>
              </a:spcBef>
              <a:defRPr sz="90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46" name="Text Placeholder 32">
            <a:extLst>
              <a:ext uri="{FF2B5EF4-FFF2-40B4-BE49-F238E27FC236}">
                <a16:creationId xmlns:a16="http://schemas.microsoft.com/office/drawing/2014/main" id="{8DC41E68-3E78-C147-795C-5CE3F98396FE}"/>
              </a:ext>
            </a:extLst>
          </p:cNvPr>
          <p:cNvSpPr>
            <a:spLocks noGrp="1"/>
          </p:cNvSpPr>
          <p:nvPr>
            <p:ph type="body" sz="quarter" idx="20"/>
          </p:nvPr>
        </p:nvSpPr>
        <p:spPr>
          <a:xfrm>
            <a:off x="4432788" y="1578510"/>
            <a:ext cx="2788920" cy="382669"/>
          </a:xfrm>
          <a:prstGeom prst="rect">
            <a:avLst/>
          </a:prstGeom>
        </p:spPr>
        <p:txBody>
          <a:bodyPr tIns="64008"/>
          <a:lstStyle>
            <a:lvl1pPr>
              <a:lnSpc>
                <a:spcPct val="100000"/>
              </a:lnSpc>
              <a:spcBef>
                <a:spcPts val="0"/>
              </a:spcBef>
              <a:defRPr sz="950">
                <a:solidFill>
                  <a:srgbClr val="0078D4"/>
                </a:solidFill>
                <a:latin typeface="+mn-lt"/>
              </a:defRPr>
            </a:lvl1pPr>
            <a:lvl2pPr>
              <a:lnSpc>
                <a:spcPct val="100000"/>
              </a:lnSpc>
              <a:spcBef>
                <a:spcPts val="200"/>
              </a:spcBef>
              <a:defRPr sz="900"/>
            </a:lvl2pPr>
            <a:lvl3pPr>
              <a:defRPr sz="1000"/>
            </a:lvl3pPr>
            <a:lvl4pPr>
              <a:defRPr sz="1000"/>
            </a:lvl4pPr>
            <a:lvl5pPr>
              <a:defRPr sz="1000"/>
            </a:lvl5pPr>
          </a:lstStyle>
          <a:p>
            <a:pPr lvl="0"/>
            <a:r>
              <a:rPr lang="en-US"/>
              <a:t>Click to edit Master text styles</a:t>
            </a:r>
          </a:p>
          <a:p>
            <a:pPr lvl="1"/>
            <a:r>
              <a:rPr lang="en-US"/>
              <a:t>Level 2</a:t>
            </a:r>
          </a:p>
        </p:txBody>
      </p:sp>
      <p:sp>
        <p:nvSpPr>
          <p:cNvPr id="56" name="Text Placeholder 32">
            <a:extLst>
              <a:ext uri="{FF2B5EF4-FFF2-40B4-BE49-F238E27FC236}">
                <a16:creationId xmlns:a16="http://schemas.microsoft.com/office/drawing/2014/main" id="{A35306A8-4AB6-27A1-2284-B67D86A65D03}"/>
              </a:ext>
            </a:extLst>
          </p:cNvPr>
          <p:cNvSpPr>
            <a:spLocks noGrp="1"/>
          </p:cNvSpPr>
          <p:nvPr>
            <p:ph type="body" sz="quarter" idx="21"/>
          </p:nvPr>
        </p:nvSpPr>
        <p:spPr>
          <a:xfrm>
            <a:off x="7405111" y="1578510"/>
            <a:ext cx="2788920" cy="382669"/>
          </a:xfrm>
          <a:prstGeom prst="rect">
            <a:avLst/>
          </a:prstGeom>
        </p:spPr>
        <p:txBody>
          <a:bodyPr tIns="64008"/>
          <a:lstStyle>
            <a:lvl1pPr>
              <a:lnSpc>
                <a:spcPct val="100000"/>
              </a:lnSpc>
              <a:spcBef>
                <a:spcPts val="0"/>
              </a:spcBef>
              <a:defRPr sz="950">
                <a:solidFill>
                  <a:srgbClr val="0078D4"/>
                </a:solidFill>
                <a:latin typeface="+mn-lt"/>
              </a:defRPr>
            </a:lvl1pPr>
            <a:lvl2pPr>
              <a:lnSpc>
                <a:spcPct val="100000"/>
              </a:lnSpc>
              <a:spcBef>
                <a:spcPts val="200"/>
              </a:spcBef>
              <a:defRPr sz="900"/>
            </a:lvl2pPr>
            <a:lvl3pPr>
              <a:defRPr sz="1000"/>
            </a:lvl3pPr>
            <a:lvl4pPr>
              <a:defRPr sz="1000"/>
            </a:lvl4pPr>
            <a:lvl5pPr>
              <a:defRPr sz="1000"/>
            </a:lvl5pPr>
          </a:lstStyle>
          <a:p>
            <a:pPr lvl="0"/>
            <a:r>
              <a:rPr lang="en-US"/>
              <a:t>Click to edit Master text styles</a:t>
            </a:r>
          </a:p>
          <a:p>
            <a:pPr lvl="1"/>
            <a:r>
              <a:rPr lang="en-US"/>
              <a:t>Level 2</a:t>
            </a:r>
          </a:p>
        </p:txBody>
      </p:sp>
      <p:sp>
        <p:nvSpPr>
          <p:cNvPr id="36" name="Text Placeholder 29">
            <a:extLst>
              <a:ext uri="{FF2B5EF4-FFF2-40B4-BE49-F238E27FC236}">
                <a16:creationId xmlns:a16="http://schemas.microsoft.com/office/drawing/2014/main" id="{4BA3A142-A819-F553-5D15-FB96846EDCA7}"/>
              </a:ext>
            </a:extLst>
          </p:cNvPr>
          <p:cNvSpPr>
            <a:spLocks noGrp="1"/>
          </p:cNvSpPr>
          <p:nvPr>
            <p:ph type="body" sz="quarter" idx="14"/>
          </p:nvPr>
        </p:nvSpPr>
        <p:spPr>
          <a:xfrm>
            <a:off x="798513" y="2797735"/>
            <a:ext cx="960120" cy="507831"/>
          </a:xfrm>
          <a:prstGeom prst="rect">
            <a:avLst/>
          </a:prstGeom>
        </p:spPr>
        <p:txBody>
          <a:bodyPr anchor="ctr" anchorCtr="0"/>
          <a:lstStyle>
            <a:lvl1pPr>
              <a:lnSpc>
                <a:spcPct val="100000"/>
              </a:lnSpc>
              <a:defRPr sz="1100"/>
            </a:lvl1pPr>
          </a:lstStyle>
          <a:p>
            <a:pPr lvl="0"/>
            <a:r>
              <a:rPr lang="en-US"/>
              <a:t>Click to edit Master text styles</a:t>
            </a:r>
          </a:p>
        </p:txBody>
      </p:sp>
      <p:sp>
        <p:nvSpPr>
          <p:cNvPr id="37" name="Text Placeholder 32">
            <a:extLst>
              <a:ext uri="{FF2B5EF4-FFF2-40B4-BE49-F238E27FC236}">
                <a16:creationId xmlns:a16="http://schemas.microsoft.com/office/drawing/2014/main" id="{D26EE3EA-C9A9-D990-9C00-02E44F91E73A}"/>
              </a:ext>
            </a:extLst>
          </p:cNvPr>
          <p:cNvSpPr>
            <a:spLocks noGrp="1"/>
          </p:cNvSpPr>
          <p:nvPr>
            <p:ph type="body" sz="quarter" idx="15"/>
          </p:nvPr>
        </p:nvSpPr>
        <p:spPr>
          <a:xfrm>
            <a:off x="1898649" y="2982401"/>
            <a:ext cx="1920240" cy="138499"/>
          </a:xfrm>
          <a:prstGeom prst="rect">
            <a:avLst/>
          </a:prstGeom>
        </p:spPr>
        <p:txBody>
          <a:bodyPr anchor="ctr" anchorCtr="0"/>
          <a:lstStyle>
            <a:lvl1pPr>
              <a:lnSpc>
                <a:spcPct val="100000"/>
              </a:lnSpc>
              <a:spcBef>
                <a:spcPts val="300"/>
              </a:spcBef>
              <a:defRPr sz="90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57" name="Text Placeholder 32">
            <a:extLst>
              <a:ext uri="{FF2B5EF4-FFF2-40B4-BE49-F238E27FC236}">
                <a16:creationId xmlns:a16="http://schemas.microsoft.com/office/drawing/2014/main" id="{F0E4F28B-ABF1-36EC-1032-A02714B652A3}"/>
              </a:ext>
            </a:extLst>
          </p:cNvPr>
          <p:cNvSpPr>
            <a:spLocks noGrp="1"/>
          </p:cNvSpPr>
          <p:nvPr>
            <p:ph type="body" sz="quarter" idx="22"/>
          </p:nvPr>
        </p:nvSpPr>
        <p:spPr>
          <a:xfrm>
            <a:off x="4432789" y="2585306"/>
            <a:ext cx="2788920" cy="382669"/>
          </a:xfrm>
          <a:prstGeom prst="rect">
            <a:avLst/>
          </a:prstGeom>
        </p:spPr>
        <p:txBody>
          <a:bodyPr tIns="64008"/>
          <a:lstStyle>
            <a:lvl1pPr>
              <a:lnSpc>
                <a:spcPct val="100000"/>
              </a:lnSpc>
              <a:spcBef>
                <a:spcPts val="0"/>
              </a:spcBef>
              <a:defRPr sz="950">
                <a:solidFill>
                  <a:srgbClr val="0078D4"/>
                </a:solidFill>
                <a:latin typeface="+mn-lt"/>
              </a:defRPr>
            </a:lvl1pPr>
            <a:lvl2pPr>
              <a:lnSpc>
                <a:spcPct val="100000"/>
              </a:lnSpc>
              <a:spcBef>
                <a:spcPts val="200"/>
              </a:spcBef>
              <a:defRPr sz="900"/>
            </a:lvl2pPr>
            <a:lvl3pPr>
              <a:defRPr sz="1000"/>
            </a:lvl3pPr>
            <a:lvl4pPr>
              <a:defRPr sz="1000"/>
            </a:lvl4pPr>
            <a:lvl5pPr>
              <a:defRPr sz="1000"/>
            </a:lvl5pPr>
          </a:lstStyle>
          <a:p>
            <a:pPr lvl="0"/>
            <a:r>
              <a:rPr lang="en-US"/>
              <a:t>Click to edit Master text styles</a:t>
            </a:r>
          </a:p>
          <a:p>
            <a:pPr lvl="1"/>
            <a:r>
              <a:rPr lang="en-US"/>
              <a:t>Level 2</a:t>
            </a:r>
          </a:p>
        </p:txBody>
      </p:sp>
      <p:sp>
        <p:nvSpPr>
          <p:cNvPr id="58" name="Text Placeholder 32">
            <a:extLst>
              <a:ext uri="{FF2B5EF4-FFF2-40B4-BE49-F238E27FC236}">
                <a16:creationId xmlns:a16="http://schemas.microsoft.com/office/drawing/2014/main" id="{2ECDC387-F36E-528E-8201-026B467B78ED}"/>
              </a:ext>
            </a:extLst>
          </p:cNvPr>
          <p:cNvSpPr>
            <a:spLocks noGrp="1"/>
          </p:cNvSpPr>
          <p:nvPr>
            <p:ph type="body" sz="quarter" idx="23"/>
          </p:nvPr>
        </p:nvSpPr>
        <p:spPr>
          <a:xfrm>
            <a:off x="7405111" y="2585306"/>
            <a:ext cx="2788920" cy="382669"/>
          </a:xfrm>
          <a:prstGeom prst="rect">
            <a:avLst/>
          </a:prstGeom>
        </p:spPr>
        <p:txBody>
          <a:bodyPr tIns="64008"/>
          <a:lstStyle>
            <a:lvl1pPr>
              <a:lnSpc>
                <a:spcPct val="100000"/>
              </a:lnSpc>
              <a:spcBef>
                <a:spcPts val="0"/>
              </a:spcBef>
              <a:defRPr sz="950">
                <a:solidFill>
                  <a:srgbClr val="0078D4"/>
                </a:solidFill>
                <a:latin typeface="+mn-lt"/>
              </a:defRPr>
            </a:lvl1pPr>
            <a:lvl2pPr>
              <a:lnSpc>
                <a:spcPct val="100000"/>
              </a:lnSpc>
              <a:spcBef>
                <a:spcPts val="200"/>
              </a:spcBef>
              <a:defRPr sz="900"/>
            </a:lvl2pPr>
            <a:lvl3pPr>
              <a:defRPr sz="1000"/>
            </a:lvl3pPr>
            <a:lvl4pPr>
              <a:defRPr sz="1000"/>
            </a:lvl4pPr>
            <a:lvl5pPr>
              <a:defRPr sz="1000"/>
            </a:lvl5pPr>
          </a:lstStyle>
          <a:p>
            <a:pPr lvl="0"/>
            <a:r>
              <a:rPr lang="en-US"/>
              <a:t>Click to edit Master text styles</a:t>
            </a:r>
          </a:p>
          <a:p>
            <a:pPr lvl="1"/>
            <a:r>
              <a:rPr lang="en-US"/>
              <a:t>Level 2</a:t>
            </a:r>
          </a:p>
        </p:txBody>
      </p:sp>
      <p:sp>
        <p:nvSpPr>
          <p:cNvPr id="59" name="Text Placeholder 32">
            <a:extLst>
              <a:ext uri="{FF2B5EF4-FFF2-40B4-BE49-F238E27FC236}">
                <a16:creationId xmlns:a16="http://schemas.microsoft.com/office/drawing/2014/main" id="{B7C78BB3-DA91-4E6E-F986-D3754AD22421}"/>
              </a:ext>
            </a:extLst>
          </p:cNvPr>
          <p:cNvSpPr>
            <a:spLocks noGrp="1"/>
          </p:cNvSpPr>
          <p:nvPr>
            <p:ph type="body" sz="quarter" idx="24"/>
          </p:nvPr>
        </p:nvSpPr>
        <p:spPr>
          <a:xfrm>
            <a:off x="4432789" y="3592102"/>
            <a:ext cx="2788920" cy="382669"/>
          </a:xfrm>
          <a:prstGeom prst="rect">
            <a:avLst/>
          </a:prstGeom>
        </p:spPr>
        <p:txBody>
          <a:bodyPr tIns="64008"/>
          <a:lstStyle>
            <a:lvl1pPr>
              <a:lnSpc>
                <a:spcPct val="100000"/>
              </a:lnSpc>
              <a:spcBef>
                <a:spcPts val="0"/>
              </a:spcBef>
              <a:defRPr sz="950">
                <a:solidFill>
                  <a:srgbClr val="0078D4"/>
                </a:solidFill>
                <a:latin typeface="+mn-lt"/>
              </a:defRPr>
            </a:lvl1pPr>
            <a:lvl2pPr>
              <a:lnSpc>
                <a:spcPct val="100000"/>
              </a:lnSpc>
              <a:spcBef>
                <a:spcPts val="200"/>
              </a:spcBef>
              <a:defRPr sz="900"/>
            </a:lvl2pPr>
            <a:lvl3pPr>
              <a:defRPr sz="1000"/>
            </a:lvl3pPr>
            <a:lvl4pPr>
              <a:defRPr sz="1000"/>
            </a:lvl4pPr>
            <a:lvl5pPr>
              <a:defRPr sz="1000"/>
            </a:lvl5pPr>
          </a:lstStyle>
          <a:p>
            <a:pPr lvl="0"/>
            <a:r>
              <a:rPr lang="en-US"/>
              <a:t>Click to edit Master text styles</a:t>
            </a:r>
          </a:p>
          <a:p>
            <a:pPr lvl="1"/>
            <a:r>
              <a:rPr lang="en-US"/>
              <a:t>Level 2</a:t>
            </a:r>
          </a:p>
        </p:txBody>
      </p:sp>
      <p:sp>
        <p:nvSpPr>
          <p:cNvPr id="60" name="Text Placeholder 32">
            <a:extLst>
              <a:ext uri="{FF2B5EF4-FFF2-40B4-BE49-F238E27FC236}">
                <a16:creationId xmlns:a16="http://schemas.microsoft.com/office/drawing/2014/main" id="{45E89DB9-F245-9E41-1C7C-059AD53620EF}"/>
              </a:ext>
            </a:extLst>
          </p:cNvPr>
          <p:cNvSpPr>
            <a:spLocks noGrp="1"/>
          </p:cNvSpPr>
          <p:nvPr>
            <p:ph type="body" sz="quarter" idx="25"/>
          </p:nvPr>
        </p:nvSpPr>
        <p:spPr>
          <a:xfrm>
            <a:off x="7405111" y="3592102"/>
            <a:ext cx="2788920" cy="382669"/>
          </a:xfrm>
          <a:prstGeom prst="rect">
            <a:avLst/>
          </a:prstGeom>
        </p:spPr>
        <p:txBody>
          <a:bodyPr tIns="64008"/>
          <a:lstStyle>
            <a:lvl1pPr>
              <a:lnSpc>
                <a:spcPct val="100000"/>
              </a:lnSpc>
              <a:spcBef>
                <a:spcPts val="0"/>
              </a:spcBef>
              <a:defRPr sz="950">
                <a:solidFill>
                  <a:srgbClr val="0078D4"/>
                </a:solidFill>
                <a:latin typeface="+mn-lt"/>
              </a:defRPr>
            </a:lvl1pPr>
            <a:lvl2pPr>
              <a:lnSpc>
                <a:spcPct val="100000"/>
              </a:lnSpc>
              <a:spcBef>
                <a:spcPts val="200"/>
              </a:spcBef>
              <a:defRPr sz="900"/>
            </a:lvl2pPr>
            <a:lvl3pPr>
              <a:defRPr sz="1000"/>
            </a:lvl3pPr>
            <a:lvl4pPr>
              <a:defRPr sz="1000"/>
            </a:lvl4pPr>
            <a:lvl5pPr>
              <a:defRPr sz="1000"/>
            </a:lvl5pPr>
          </a:lstStyle>
          <a:p>
            <a:pPr lvl="0"/>
            <a:r>
              <a:rPr lang="en-US"/>
              <a:t>Click to edit Master text styles</a:t>
            </a:r>
          </a:p>
          <a:p>
            <a:pPr lvl="1"/>
            <a:r>
              <a:rPr lang="en-US"/>
              <a:t>Level 2</a:t>
            </a:r>
          </a:p>
        </p:txBody>
      </p:sp>
      <p:sp>
        <p:nvSpPr>
          <p:cNvPr id="38" name="Text Placeholder 29">
            <a:extLst>
              <a:ext uri="{FF2B5EF4-FFF2-40B4-BE49-F238E27FC236}">
                <a16:creationId xmlns:a16="http://schemas.microsoft.com/office/drawing/2014/main" id="{E32B60DA-E7BB-2B7E-DA8C-1DE2918AAF6D}"/>
              </a:ext>
            </a:extLst>
          </p:cNvPr>
          <p:cNvSpPr>
            <a:spLocks noGrp="1"/>
          </p:cNvSpPr>
          <p:nvPr>
            <p:ph type="body" sz="quarter" idx="16"/>
          </p:nvPr>
        </p:nvSpPr>
        <p:spPr>
          <a:xfrm>
            <a:off x="798513" y="4811327"/>
            <a:ext cx="960120" cy="507831"/>
          </a:xfrm>
          <a:prstGeom prst="rect">
            <a:avLst/>
          </a:prstGeom>
        </p:spPr>
        <p:txBody>
          <a:bodyPr anchor="ctr" anchorCtr="0"/>
          <a:lstStyle>
            <a:lvl1pPr>
              <a:lnSpc>
                <a:spcPct val="100000"/>
              </a:lnSpc>
              <a:defRPr sz="1100"/>
            </a:lvl1pPr>
          </a:lstStyle>
          <a:p>
            <a:pPr lvl="0"/>
            <a:r>
              <a:rPr lang="en-US"/>
              <a:t>Click to edit Master text styles</a:t>
            </a:r>
          </a:p>
        </p:txBody>
      </p:sp>
      <p:sp>
        <p:nvSpPr>
          <p:cNvPr id="39" name="Text Placeholder 32">
            <a:extLst>
              <a:ext uri="{FF2B5EF4-FFF2-40B4-BE49-F238E27FC236}">
                <a16:creationId xmlns:a16="http://schemas.microsoft.com/office/drawing/2014/main" id="{AD5D034B-B4D5-01E4-078A-4F1DE421991D}"/>
              </a:ext>
            </a:extLst>
          </p:cNvPr>
          <p:cNvSpPr>
            <a:spLocks noGrp="1"/>
          </p:cNvSpPr>
          <p:nvPr>
            <p:ph type="body" sz="quarter" idx="17"/>
          </p:nvPr>
        </p:nvSpPr>
        <p:spPr>
          <a:xfrm>
            <a:off x="1898649" y="4995993"/>
            <a:ext cx="1920240" cy="138499"/>
          </a:xfrm>
          <a:prstGeom prst="rect">
            <a:avLst/>
          </a:prstGeom>
        </p:spPr>
        <p:txBody>
          <a:bodyPr anchor="ctr" anchorCtr="0"/>
          <a:lstStyle>
            <a:lvl1pPr>
              <a:lnSpc>
                <a:spcPct val="100000"/>
              </a:lnSpc>
              <a:spcBef>
                <a:spcPts val="300"/>
              </a:spcBef>
              <a:defRPr sz="90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61" name="Text Placeholder 32">
            <a:extLst>
              <a:ext uri="{FF2B5EF4-FFF2-40B4-BE49-F238E27FC236}">
                <a16:creationId xmlns:a16="http://schemas.microsoft.com/office/drawing/2014/main" id="{C7F804DA-BC3F-3640-998C-1BB1F57FB2DD}"/>
              </a:ext>
            </a:extLst>
          </p:cNvPr>
          <p:cNvSpPr>
            <a:spLocks noGrp="1"/>
          </p:cNvSpPr>
          <p:nvPr>
            <p:ph type="body" sz="quarter" idx="26"/>
          </p:nvPr>
        </p:nvSpPr>
        <p:spPr>
          <a:xfrm>
            <a:off x="4432789" y="4598898"/>
            <a:ext cx="2788920" cy="382669"/>
          </a:xfrm>
          <a:prstGeom prst="rect">
            <a:avLst/>
          </a:prstGeom>
        </p:spPr>
        <p:txBody>
          <a:bodyPr tIns="64008"/>
          <a:lstStyle>
            <a:lvl1pPr>
              <a:lnSpc>
                <a:spcPct val="100000"/>
              </a:lnSpc>
              <a:spcBef>
                <a:spcPts val="0"/>
              </a:spcBef>
              <a:defRPr sz="950">
                <a:solidFill>
                  <a:srgbClr val="0078D4"/>
                </a:solidFill>
                <a:latin typeface="+mn-lt"/>
              </a:defRPr>
            </a:lvl1pPr>
            <a:lvl2pPr>
              <a:lnSpc>
                <a:spcPct val="100000"/>
              </a:lnSpc>
              <a:spcBef>
                <a:spcPts val="200"/>
              </a:spcBef>
              <a:defRPr sz="900"/>
            </a:lvl2pPr>
            <a:lvl3pPr>
              <a:defRPr sz="1000"/>
            </a:lvl3pPr>
            <a:lvl4pPr>
              <a:defRPr sz="1000"/>
            </a:lvl4pPr>
            <a:lvl5pPr>
              <a:defRPr sz="1000"/>
            </a:lvl5pPr>
          </a:lstStyle>
          <a:p>
            <a:pPr lvl="0"/>
            <a:r>
              <a:rPr lang="en-US"/>
              <a:t>Click to edit Master text styles</a:t>
            </a:r>
          </a:p>
          <a:p>
            <a:pPr lvl="1"/>
            <a:r>
              <a:rPr lang="en-US"/>
              <a:t>Level 2</a:t>
            </a:r>
          </a:p>
        </p:txBody>
      </p:sp>
      <p:sp>
        <p:nvSpPr>
          <p:cNvPr id="62" name="Text Placeholder 32">
            <a:extLst>
              <a:ext uri="{FF2B5EF4-FFF2-40B4-BE49-F238E27FC236}">
                <a16:creationId xmlns:a16="http://schemas.microsoft.com/office/drawing/2014/main" id="{C6A9E63B-12A4-654D-49DD-164124F8D0B6}"/>
              </a:ext>
            </a:extLst>
          </p:cNvPr>
          <p:cNvSpPr>
            <a:spLocks noGrp="1"/>
          </p:cNvSpPr>
          <p:nvPr>
            <p:ph type="body" sz="quarter" idx="27"/>
          </p:nvPr>
        </p:nvSpPr>
        <p:spPr>
          <a:xfrm>
            <a:off x="7405111" y="4598898"/>
            <a:ext cx="2788920" cy="382669"/>
          </a:xfrm>
          <a:prstGeom prst="rect">
            <a:avLst/>
          </a:prstGeom>
        </p:spPr>
        <p:txBody>
          <a:bodyPr tIns="64008"/>
          <a:lstStyle>
            <a:lvl1pPr>
              <a:lnSpc>
                <a:spcPct val="100000"/>
              </a:lnSpc>
              <a:spcBef>
                <a:spcPts val="0"/>
              </a:spcBef>
              <a:defRPr sz="950">
                <a:solidFill>
                  <a:srgbClr val="0078D4"/>
                </a:solidFill>
                <a:latin typeface="+mn-lt"/>
              </a:defRPr>
            </a:lvl1pPr>
            <a:lvl2pPr>
              <a:lnSpc>
                <a:spcPct val="100000"/>
              </a:lnSpc>
              <a:spcBef>
                <a:spcPts val="200"/>
              </a:spcBef>
              <a:defRPr sz="900"/>
            </a:lvl2pPr>
            <a:lvl3pPr>
              <a:defRPr sz="1000"/>
            </a:lvl3pPr>
            <a:lvl4pPr>
              <a:defRPr sz="1000"/>
            </a:lvl4pPr>
            <a:lvl5pPr>
              <a:defRPr sz="1000"/>
            </a:lvl5pPr>
          </a:lstStyle>
          <a:p>
            <a:pPr lvl="0"/>
            <a:r>
              <a:rPr lang="en-US"/>
              <a:t>Click to edit Master text styles</a:t>
            </a:r>
          </a:p>
          <a:p>
            <a:pPr lvl="1"/>
            <a:r>
              <a:rPr lang="en-US"/>
              <a:t>Level 2</a:t>
            </a:r>
          </a:p>
        </p:txBody>
      </p:sp>
      <p:sp>
        <p:nvSpPr>
          <p:cNvPr id="40" name="Text Placeholder 29">
            <a:extLst>
              <a:ext uri="{FF2B5EF4-FFF2-40B4-BE49-F238E27FC236}">
                <a16:creationId xmlns:a16="http://schemas.microsoft.com/office/drawing/2014/main" id="{E4ADED78-B614-0FFF-B211-76B31F9AE9C5}"/>
              </a:ext>
            </a:extLst>
          </p:cNvPr>
          <p:cNvSpPr>
            <a:spLocks noGrp="1"/>
          </p:cNvSpPr>
          <p:nvPr>
            <p:ph type="body" sz="quarter" idx="18"/>
          </p:nvPr>
        </p:nvSpPr>
        <p:spPr>
          <a:xfrm>
            <a:off x="798513" y="5818123"/>
            <a:ext cx="960120" cy="507831"/>
          </a:xfrm>
          <a:prstGeom prst="rect">
            <a:avLst/>
          </a:prstGeom>
        </p:spPr>
        <p:txBody>
          <a:bodyPr anchor="ctr" anchorCtr="0"/>
          <a:lstStyle>
            <a:lvl1pPr>
              <a:lnSpc>
                <a:spcPct val="100000"/>
              </a:lnSpc>
              <a:defRPr sz="1100"/>
            </a:lvl1pPr>
          </a:lstStyle>
          <a:p>
            <a:pPr lvl="0"/>
            <a:r>
              <a:rPr lang="en-US"/>
              <a:t>Click to edit Master text styles</a:t>
            </a:r>
          </a:p>
        </p:txBody>
      </p:sp>
      <p:sp>
        <p:nvSpPr>
          <p:cNvPr id="41" name="Text Placeholder 32">
            <a:extLst>
              <a:ext uri="{FF2B5EF4-FFF2-40B4-BE49-F238E27FC236}">
                <a16:creationId xmlns:a16="http://schemas.microsoft.com/office/drawing/2014/main" id="{46CEDAE2-5599-F4E2-6E7F-C9E1F03E41A7}"/>
              </a:ext>
            </a:extLst>
          </p:cNvPr>
          <p:cNvSpPr>
            <a:spLocks noGrp="1"/>
          </p:cNvSpPr>
          <p:nvPr>
            <p:ph type="body" sz="quarter" idx="19"/>
          </p:nvPr>
        </p:nvSpPr>
        <p:spPr>
          <a:xfrm>
            <a:off x="1898649" y="6002789"/>
            <a:ext cx="1920240" cy="138499"/>
          </a:xfrm>
          <a:prstGeom prst="rect">
            <a:avLst/>
          </a:prstGeom>
        </p:spPr>
        <p:txBody>
          <a:bodyPr anchor="ctr" anchorCtr="0"/>
          <a:lstStyle>
            <a:lvl1pPr>
              <a:lnSpc>
                <a:spcPct val="100000"/>
              </a:lnSpc>
              <a:spcBef>
                <a:spcPts val="300"/>
              </a:spcBef>
              <a:defRPr sz="90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63" name="Text Placeholder 32">
            <a:extLst>
              <a:ext uri="{FF2B5EF4-FFF2-40B4-BE49-F238E27FC236}">
                <a16:creationId xmlns:a16="http://schemas.microsoft.com/office/drawing/2014/main" id="{80030978-FE73-07C4-38E2-BEC98FAE1029}"/>
              </a:ext>
            </a:extLst>
          </p:cNvPr>
          <p:cNvSpPr>
            <a:spLocks noGrp="1"/>
          </p:cNvSpPr>
          <p:nvPr>
            <p:ph type="body" sz="quarter" idx="28"/>
          </p:nvPr>
        </p:nvSpPr>
        <p:spPr>
          <a:xfrm>
            <a:off x="4432789" y="5605694"/>
            <a:ext cx="2788920" cy="382669"/>
          </a:xfrm>
          <a:prstGeom prst="rect">
            <a:avLst/>
          </a:prstGeom>
        </p:spPr>
        <p:txBody>
          <a:bodyPr tIns="64008"/>
          <a:lstStyle>
            <a:lvl1pPr>
              <a:lnSpc>
                <a:spcPct val="100000"/>
              </a:lnSpc>
              <a:spcBef>
                <a:spcPts val="0"/>
              </a:spcBef>
              <a:defRPr sz="950">
                <a:solidFill>
                  <a:srgbClr val="0078D4"/>
                </a:solidFill>
                <a:latin typeface="+mn-lt"/>
              </a:defRPr>
            </a:lvl1pPr>
            <a:lvl2pPr>
              <a:lnSpc>
                <a:spcPct val="100000"/>
              </a:lnSpc>
              <a:spcBef>
                <a:spcPts val="200"/>
              </a:spcBef>
              <a:defRPr sz="900"/>
            </a:lvl2pPr>
            <a:lvl3pPr>
              <a:defRPr sz="1000"/>
            </a:lvl3pPr>
            <a:lvl4pPr>
              <a:defRPr sz="1000"/>
            </a:lvl4pPr>
            <a:lvl5pPr>
              <a:defRPr sz="1000"/>
            </a:lvl5pPr>
          </a:lstStyle>
          <a:p>
            <a:pPr lvl="0"/>
            <a:r>
              <a:rPr lang="en-US"/>
              <a:t>Click to edit Master text styles</a:t>
            </a:r>
          </a:p>
          <a:p>
            <a:pPr lvl="1"/>
            <a:r>
              <a:rPr lang="en-US"/>
              <a:t>Level 2</a:t>
            </a:r>
          </a:p>
        </p:txBody>
      </p:sp>
      <p:sp>
        <p:nvSpPr>
          <p:cNvPr id="64" name="Text Placeholder 32">
            <a:extLst>
              <a:ext uri="{FF2B5EF4-FFF2-40B4-BE49-F238E27FC236}">
                <a16:creationId xmlns:a16="http://schemas.microsoft.com/office/drawing/2014/main" id="{E93E70C8-4DCB-4FD4-1561-DC47304B7A44}"/>
              </a:ext>
            </a:extLst>
          </p:cNvPr>
          <p:cNvSpPr>
            <a:spLocks noGrp="1"/>
          </p:cNvSpPr>
          <p:nvPr>
            <p:ph type="body" sz="quarter" idx="29"/>
          </p:nvPr>
        </p:nvSpPr>
        <p:spPr>
          <a:xfrm>
            <a:off x="7405111" y="5605694"/>
            <a:ext cx="2788920" cy="382669"/>
          </a:xfrm>
          <a:prstGeom prst="rect">
            <a:avLst/>
          </a:prstGeom>
        </p:spPr>
        <p:txBody>
          <a:bodyPr tIns="64008"/>
          <a:lstStyle>
            <a:lvl1pPr>
              <a:lnSpc>
                <a:spcPct val="100000"/>
              </a:lnSpc>
              <a:spcBef>
                <a:spcPts val="0"/>
              </a:spcBef>
              <a:defRPr sz="950">
                <a:solidFill>
                  <a:srgbClr val="0078D4"/>
                </a:solidFill>
                <a:latin typeface="+mn-lt"/>
              </a:defRPr>
            </a:lvl1pPr>
            <a:lvl2pPr>
              <a:lnSpc>
                <a:spcPct val="100000"/>
              </a:lnSpc>
              <a:spcBef>
                <a:spcPts val="200"/>
              </a:spcBef>
              <a:defRPr sz="900"/>
            </a:lvl2pPr>
            <a:lvl3pPr>
              <a:defRPr sz="1000"/>
            </a:lvl3pPr>
            <a:lvl4pPr>
              <a:defRPr sz="1000"/>
            </a:lvl4pPr>
            <a:lvl5pPr>
              <a:defRPr sz="1000"/>
            </a:lvl5pPr>
          </a:lstStyle>
          <a:p>
            <a:pPr lvl="0"/>
            <a:r>
              <a:rPr lang="en-US"/>
              <a:t>Click to edit Master text styles</a:t>
            </a:r>
          </a:p>
          <a:p>
            <a:pPr lvl="1"/>
            <a:r>
              <a:rPr lang="en-US"/>
              <a:t>Level 2</a:t>
            </a:r>
          </a:p>
        </p:txBody>
      </p:sp>
      <p:sp>
        <p:nvSpPr>
          <p:cNvPr id="4" name="Rounded Rectangle 23">
            <a:extLst>
              <a:ext uri="{FF2B5EF4-FFF2-40B4-BE49-F238E27FC236}">
                <a16:creationId xmlns:a16="http://schemas.microsoft.com/office/drawing/2014/main" id="{C32EBA0D-9E4C-D25F-5B81-272FA1CC217D}"/>
              </a:ext>
              <a:ext uri="{C183D7F6-B498-43B3-948B-1728B52AA6E4}">
                <adec:decorative xmlns:adec="http://schemas.microsoft.com/office/drawing/2017/decorative" val="1"/>
              </a:ext>
            </a:extLst>
          </p:cNvPr>
          <p:cNvSpPr>
            <a:spLocks/>
          </p:cNvSpPr>
          <p:nvPr userDrawn="1"/>
        </p:nvSpPr>
        <p:spPr bwMode="auto">
          <a:xfrm>
            <a:off x="699425" y="3592102"/>
            <a:ext cx="3204328" cy="932688"/>
          </a:xfrm>
          <a:prstGeom prst="roundRect">
            <a:avLst>
              <a:gd name="adj" fmla="val 14961"/>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8" name="Text Placeholder 29">
            <a:extLst>
              <a:ext uri="{FF2B5EF4-FFF2-40B4-BE49-F238E27FC236}">
                <a16:creationId xmlns:a16="http://schemas.microsoft.com/office/drawing/2014/main" id="{DFA133CA-8E89-74C6-250B-E24A6EC18989}"/>
              </a:ext>
            </a:extLst>
          </p:cNvPr>
          <p:cNvSpPr>
            <a:spLocks noGrp="1"/>
          </p:cNvSpPr>
          <p:nvPr>
            <p:ph type="body" sz="quarter" idx="30"/>
          </p:nvPr>
        </p:nvSpPr>
        <p:spPr>
          <a:xfrm>
            <a:off x="798513" y="3804531"/>
            <a:ext cx="960120" cy="507831"/>
          </a:xfrm>
          <a:prstGeom prst="rect">
            <a:avLst/>
          </a:prstGeom>
        </p:spPr>
        <p:txBody>
          <a:bodyPr anchor="ctr" anchorCtr="0"/>
          <a:lstStyle>
            <a:lvl1pPr>
              <a:lnSpc>
                <a:spcPct val="100000"/>
              </a:lnSpc>
              <a:defRPr sz="1100"/>
            </a:lvl1pPr>
          </a:lstStyle>
          <a:p>
            <a:pPr lvl="0"/>
            <a:r>
              <a:rPr lang="en-US"/>
              <a:t>Click to edit Master text styles</a:t>
            </a:r>
          </a:p>
        </p:txBody>
      </p:sp>
      <p:sp>
        <p:nvSpPr>
          <p:cNvPr id="23" name="Text Placeholder 32">
            <a:extLst>
              <a:ext uri="{FF2B5EF4-FFF2-40B4-BE49-F238E27FC236}">
                <a16:creationId xmlns:a16="http://schemas.microsoft.com/office/drawing/2014/main" id="{5D933910-FE18-266F-2E15-062F7BB22197}"/>
              </a:ext>
            </a:extLst>
          </p:cNvPr>
          <p:cNvSpPr>
            <a:spLocks noGrp="1"/>
          </p:cNvSpPr>
          <p:nvPr>
            <p:ph type="body" sz="quarter" idx="31"/>
          </p:nvPr>
        </p:nvSpPr>
        <p:spPr>
          <a:xfrm>
            <a:off x="1898649" y="3989197"/>
            <a:ext cx="1920240" cy="138499"/>
          </a:xfrm>
          <a:prstGeom prst="rect">
            <a:avLst/>
          </a:prstGeom>
        </p:spPr>
        <p:txBody>
          <a:bodyPr anchor="ctr" anchorCtr="0"/>
          <a:lstStyle>
            <a:lvl1pPr>
              <a:lnSpc>
                <a:spcPct val="100000"/>
              </a:lnSpc>
              <a:spcBef>
                <a:spcPts val="300"/>
              </a:spcBef>
              <a:defRPr sz="900">
                <a:latin typeface="+mn-lt"/>
              </a:defRPr>
            </a:lvl1pPr>
            <a:lvl2pPr>
              <a:defRPr sz="1000"/>
            </a:lvl2pPr>
            <a:lvl3pPr>
              <a:defRPr sz="1000"/>
            </a:lvl3pPr>
            <a:lvl4pPr>
              <a:defRPr sz="1000"/>
            </a:lvl4pPr>
            <a:lvl5pPr>
              <a:defRPr sz="1000"/>
            </a:lvl5pPr>
          </a:lstStyle>
          <a:p>
            <a:pPr lvl="0"/>
            <a:r>
              <a:rPr lang="en-US"/>
              <a:t>Click to edit Master text styles</a:t>
            </a:r>
          </a:p>
        </p:txBody>
      </p:sp>
    </p:spTree>
    <p:extLst>
      <p:ext uri="{BB962C8B-B14F-4D97-AF65-F5344CB8AC3E}">
        <p14:creationId xmlns:p14="http://schemas.microsoft.com/office/powerpoint/2010/main" val="227625198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_Copilot Impact">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D3434CD3-B5AB-D10E-DB6D-E4408EEE1888}"/>
              </a:ext>
              <a:ext uri="{C183D7F6-B498-43B3-948B-1728B52AA6E4}">
                <adec:decorative xmlns:adec="http://schemas.microsoft.com/office/drawing/2017/decorative" val="1"/>
              </a:ext>
            </a:extLst>
          </p:cNvPr>
          <p:cNvGrpSpPr/>
          <p:nvPr userDrawn="1"/>
        </p:nvGrpSpPr>
        <p:grpSpPr>
          <a:xfrm>
            <a:off x="3048" y="0"/>
            <a:ext cx="12188952" cy="6858000"/>
            <a:chOff x="0" y="0"/>
            <a:chExt cx="12188952" cy="6858000"/>
          </a:xfrm>
        </p:grpSpPr>
        <p:sp>
          <p:nvSpPr>
            <p:cNvPr id="4" name="Rectangle 3">
              <a:extLst>
                <a:ext uri="{FF2B5EF4-FFF2-40B4-BE49-F238E27FC236}">
                  <a16:creationId xmlns:a16="http://schemas.microsoft.com/office/drawing/2014/main" id="{C58D21BD-6389-8481-3722-9F401AC1ECFB}"/>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pic>
          <p:nvPicPr>
            <p:cNvPr id="5" name="Picture 4" descr="A colorful gradient going from darker blue on the left side to light blue to magenta to orange on the right side">
              <a:extLst>
                <a:ext uri="{FF2B5EF4-FFF2-40B4-BE49-F238E27FC236}">
                  <a16:creationId xmlns:a16="http://schemas.microsoft.com/office/drawing/2014/main" id="{4BB01073-1777-1B14-214B-1FAE054897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grpSp>
      <p:sp>
        <p:nvSpPr>
          <p:cNvPr id="25" name="Rectangle: Rounded Corners 24">
            <a:extLst>
              <a:ext uri="{FF2B5EF4-FFF2-40B4-BE49-F238E27FC236}">
                <a16:creationId xmlns:a16="http://schemas.microsoft.com/office/drawing/2014/main" id="{C73AEEC1-EA5F-9431-80A5-D3A454A59AAB}"/>
              </a:ext>
              <a:ext uri="{C183D7F6-B498-43B3-948B-1728B52AA6E4}">
                <adec:decorative xmlns:adec="http://schemas.microsoft.com/office/drawing/2017/decorative" val="1"/>
              </a:ext>
            </a:extLst>
          </p:cNvPr>
          <p:cNvSpPr/>
          <p:nvPr userDrawn="1"/>
        </p:nvSpPr>
        <p:spPr>
          <a:xfrm>
            <a:off x="8313434" y="1731038"/>
            <a:ext cx="3291840" cy="4532639"/>
          </a:xfrm>
          <a:prstGeom prst="roundRect">
            <a:avLst>
              <a:gd name="adj" fmla="val 4435"/>
            </a:avLst>
          </a:prstGeom>
          <a:solidFill>
            <a:schemeClr val="bg1"/>
          </a:solidFill>
          <a:ln w="15875">
            <a:solidFill>
              <a:schemeClr val="bg2">
                <a:lumMod val="9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R="0" lvl="0" indent="0" defTabSz="914367"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srgbClr val="000000"/>
              </a:solidFill>
              <a:effectLst/>
              <a:uLnTx/>
              <a:uFillTx/>
              <a:latin typeface="Segoe UI"/>
              <a:cs typeface="Segoe UI"/>
            </a:endParaRPr>
          </a:p>
        </p:txBody>
      </p:sp>
      <p:sp>
        <p:nvSpPr>
          <p:cNvPr id="7" name="Title 6">
            <a:extLst>
              <a:ext uri="{FF2B5EF4-FFF2-40B4-BE49-F238E27FC236}">
                <a16:creationId xmlns:a16="http://schemas.microsoft.com/office/drawing/2014/main" id="{94584EB2-E663-4E79-1330-9D1AE176D89B}"/>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47054975-9B72-B5D8-DC2C-2A1B1887D311}"/>
              </a:ext>
            </a:extLst>
          </p:cNvPr>
          <p:cNvSpPr>
            <a:spLocks noGrp="1"/>
          </p:cNvSpPr>
          <p:nvPr>
            <p:ph type="body" sz="quarter" idx="11" hasCustomPrompt="1"/>
          </p:nvPr>
        </p:nvSpPr>
        <p:spPr>
          <a:xfrm>
            <a:off x="574675" y="941388"/>
            <a:ext cx="11018520" cy="323165"/>
          </a:xfrm>
          <a:prstGeom prst="rect">
            <a:avLst/>
          </a:prstGeom>
        </p:spPr>
        <p:txBody>
          <a:bodyPr tIns="45720">
            <a:spAutoFit/>
          </a:bodyPr>
          <a:lstStyle>
            <a:lvl1pPr>
              <a:defRPr sz="1800">
                <a:solidFill>
                  <a:schemeClr val="tx1"/>
                </a:solidFill>
                <a:latin typeface="+mn-lt"/>
              </a:defRPr>
            </a:lvl1pPr>
          </a:lstStyle>
          <a:p>
            <a:pPr lvl="0"/>
            <a:r>
              <a:rPr lang="en-US"/>
              <a:t>Subtitle</a:t>
            </a:r>
          </a:p>
        </p:txBody>
      </p:sp>
      <p:sp>
        <p:nvSpPr>
          <p:cNvPr id="8" name="Rounded Rectangle 80">
            <a:extLst>
              <a:ext uri="{FF2B5EF4-FFF2-40B4-BE49-F238E27FC236}">
                <a16:creationId xmlns:a16="http://schemas.microsoft.com/office/drawing/2014/main" id="{CDA2C4DA-D9EA-4BC1-790F-5CD51FB5C7DC}"/>
              </a:ext>
              <a:ext uri="{C183D7F6-B498-43B3-948B-1728B52AA6E4}">
                <adec:decorative xmlns:adec="http://schemas.microsoft.com/office/drawing/2017/decorative" val="1"/>
              </a:ext>
            </a:extLst>
          </p:cNvPr>
          <p:cNvSpPr/>
          <p:nvPr userDrawn="1"/>
        </p:nvSpPr>
        <p:spPr bwMode="auto">
          <a:xfrm>
            <a:off x="574675" y="1737226"/>
            <a:ext cx="3291840" cy="1726634"/>
          </a:xfrm>
          <a:prstGeom prst="roundRect">
            <a:avLst>
              <a:gd name="adj" fmla="val 6254"/>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9" name="Rounded Rectangle 80">
            <a:extLst>
              <a:ext uri="{FF2B5EF4-FFF2-40B4-BE49-F238E27FC236}">
                <a16:creationId xmlns:a16="http://schemas.microsoft.com/office/drawing/2014/main" id="{91B0EE55-8281-26B9-0E61-32D2B7483583}"/>
              </a:ext>
              <a:ext uri="{C183D7F6-B498-43B3-948B-1728B52AA6E4}">
                <adec:decorative xmlns:adec="http://schemas.microsoft.com/office/drawing/2017/decorative" val="1"/>
              </a:ext>
            </a:extLst>
          </p:cNvPr>
          <p:cNvSpPr/>
          <p:nvPr userDrawn="1"/>
        </p:nvSpPr>
        <p:spPr bwMode="auto">
          <a:xfrm>
            <a:off x="4450080" y="1731039"/>
            <a:ext cx="3291840" cy="1726634"/>
          </a:xfrm>
          <a:prstGeom prst="roundRect">
            <a:avLst>
              <a:gd name="adj" fmla="val 6254"/>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cxnSp>
        <p:nvCxnSpPr>
          <p:cNvPr id="17" name="Straight Connector 16">
            <a:extLst>
              <a:ext uri="{FF2B5EF4-FFF2-40B4-BE49-F238E27FC236}">
                <a16:creationId xmlns:a16="http://schemas.microsoft.com/office/drawing/2014/main" id="{410A0039-E3A0-37BA-4F7A-197CA2A7EAF4}"/>
              </a:ext>
              <a:ext uri="{C183D7F6-B498-43B3-948B-1728B52AA6E4}">
                <adec:decorative xmlns:adec="http://schemas.microsoft.com/office/drawing/2017/decorative" val="1"/>
              </a:ext>
            </a:extLst>
          </p:cNvPr>
          <p:cNvCxnSpPr>
            <a:cxnSpLocks/>
          </p:cNvCxnSpPr>
          <p:nvPr userDrawn="1"/>
        </p:nvCxnSpPr>
        <p:spPr>
          <a:xfrm>
            <a:off x="1446415" y="3912555"/>
            <a:ext cx="6295505" cy="0"/>
          </a:xfrm>
          <a:prstGeom prst="line">
            <a:avLst/>
          </a:prstGeom>
          <a:ln w="12700">
            <a:solidFill>
              <a:srgbClr val="E1D3C7"/>
            </a:solidFill>
          </a:ln>
        </p:spPr>
        <p:style>
          <a:lnRef idx="1">
            <a:schemeClr val="accent1"/>
          </a:lnRef>
          <a:fillRef idx="0">
            <a:schemeClr val="accent1"/>
          </a:fillRef>
          <a:effectRef idx="0">
            <a:schemeClr val="accent1"/>
          </a:effectRef>
          <a:fontRef idx="minor">
            <a:schemeClr val="tx1"/>
          </a:fontRef>
        </p:style>
      </p:cxnSp>
      <p:sp>
        <p:nvSpPr>
          <p:cNvPr id="11" name="Rectangle: Rounded Corners 10">
            <a:extLst>
              <a:ext uri="{FF2B5EF4-FFF2-40B4-BE49-F238E27FC236}">
                <a16:creationId xmlns:a16="http://schemas.microsoft.com/office/drawing/2014/main" id="{B85E7996-D5BF-4B3B-BF27-C38435043BFB}"/>
              </a:ext>
            </a:extLst>
          </p:cNvPr>
          <p:cNvSpPr/>
          <p:nvPr userDrawn="1"/>
        </p:nvSpPr>
        <p:spPr>
          <a:xfrm>
            <a:off x="1326655" y="1600523"/>
            <a:ext cx="1811983" cy="393841"/>
          </a:xfrm>
          <a:prstGeom prst="roundRect">
            <a:avLst>
              <a:gd name="adj" fmla="val 50000"/>
            </a:avLst>
          </a:prstGeom>
          <a:solidFill>
            <a:schemeClr val="accent2"/>
          </a:solidFill>
          <a:ln w="19050" cap="rnd">
            <a:noFill/>
            <a:headEnd type="none" w="med" len="med"/>
            <a:tailEnd type="none" w="med" len="med"/>
          </a:ln>
          <a:effectLst>
            <a:outerShdw blurRad="635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8288" rIns="0" bIns="45720" numCol="1" spcCol="0" rtlCol="0" fromWordArt="0" anchor="t" anchorCtr="0" forceAA="0" compatLnSpc="1">
            <a:prstTxWarp prst="textNoShape">
              <a:avLst/>
            </a:prstTxWarp>
            <a:spAutoFit/>
          </a:bodyPr>
          <a:lstStyle/>
          <a:p>
            <a:pPr algn="ctr" defTabSz="932449">
              <a:spcBef>
                <a:spcPts val="600"/>
              </a:spcBef>
            </a:pPr>
            <a:r>
              <a:rPr lang="en-US" sz="1400">
                <a:gradFill>
                  <a:gsLst>
                    <a:gs pos="1399">
                      <a:srgbClr val="FFFFFF"/>
                    </a:gs>
                    <a:gs pos="17000">
                      <a:srgbClr val="FFFFFF"/>
                    </a:gs>
                  </a:gsLst>
                  <a:path path="circle">
                    <a:fillToRect l="100000" t="100000"/>
                  </a:path>
                </a:gradFill>
                <a:latin typeface="+mj-lt"/>
              </a:rPr>
              <a:t>Ambition</a:t>
            </a:r>
          </a:p>
        </p:txBody>
      </p:sp>
      <p:sp>
        <p:nvSpPr>
          <p:cNvPr id="29" name="Text Placeholder 28">
            <a:extLst>
              <a:ext uri="{FF2B5EF4-FFF2-40B4-BE49-F238E27FC236}">
                <a16:creationId xmlns:a16="http://schemas.microsoft.com/office/drawing/2014/main" id="{4FC9B34B-5A81-3A09-10FB-9C41354FF6E1}"/>
              </a:ext>
            </a:extLst>
          </p:cNvPr>
          <p:cNvSpPr>
            <a:spLocks noGrp="1"/>
          </p:cNvSpPr>
          <p:nvPr>
            <p:ph type="body" sz="quarter" idx="15"/>
          </p:nvPr>
        </p:nvSpPr>
        <p:spPr>
          <a:xfrm>
            <a:off x="584200" y="2173080"/>
            <a:ext cx="3292475" cy="630942"/>
          </a:xfrm>
          <a:prstGeom prst="rect">
            <a:avLst/>
          </a:prstGeom>
        </p:spPr>
        <p:txBody>
          <a:bodyPr lIns="137160" rIns="137160"/>
          <a:lstStyle>
            <a:lvl1pPr>
              <a:defRPr sz="1200">
                <a:solidFill>
                  <a:schemeClr val="tx2"/>
                </a:solidFill>
                <a:latin typeface="+mn-lt"/>
              </a:defRPr>
            </a:lvl1pPr>
            <a:lvl2pPr>
              <a:spcBef>
                <a:spcPts val="300"/>
              </a:spcBef>
              <a:defRPr sz="1200"/>
            </a:lvl2pPr>
            <a:lvl3pPr marL="164592" indent="-164592">
              <a:spcBef>
                <a:spcPts val="300"/>
              </a:spcBef>
              <a:defRPr sz="1200"/>
            </a:lvl3pPr>
          </a:lstStyle>
          <a:p>
            <a:pPr lvl="0"/>
            <a:r>
              <a:rPr lang="en-US"/>
              <a:t>Click to edit Master text styles</a:t>
            </a:r>
          </a:p>
          <a:p>
            <a:pPr lvl="1"/>
            <a:r>
              <a:rPr lang="en-US"/>
              <a:t>Second level</a:t>
            </a:r>
          </a:p>
          <a:p>
            <a:pPr lvl="2"/>
            <a:r>
              <a:rPr lang="en-US"/>
              <a:t>Third level</a:t>
            </a:r>
          </a:p>
        </p:txBody>
      </p:sp>
      <p:sp>
        <p:nvSpPr>
          <p:cNvPr id="12" name="Rectangle: Rounded Corners 10">
            <a:extLst>
              <a:ext uri="{FF2B5EF4-FFF2-40B4-BE49-F238E27FC236}">
                <a16:creationId xmlns:a16="http://schemas.microsoft.com/office/drawing/2014/main" id="{73B0FA2C-E203-6C45-E612-A0DCBE0437A7}"/>
              </a:ext>
            </a:extLst>
          </p:cNvPr>
          <p:cNvSpPr/>
          <p:nvPr userDrawn="1"/>
        </p:nvSpPr>
        <p:spPr>
          <a:xfrm>
            <a:off x="5190009" y="1594510"/>
            <a:ext cx="1811983" cy="393841"/>
          </a:xfrm>
          <a:prstGeom prst="roundRect">
            <a:avLst>
              <a:gd name="adj" fmla="val 50000"/>
            </a:avLst>
          </a:prstGeom>
          <a:solidFill>
            <a:schemeClr val="accent2"/>
          </a:solidFill>
          <a:ln w="19050" cap="rnd">
            <a:noFill/>
            <a:headEnd type="none" w="med" len="med"/>
            <a:tailEnd type="none" w="med" len="med"/>
          </a:ln>
          <a:effectLst>
            <a:outerShdw blurRad="635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8288" rIns="0" bIns="45720" numCol="1" spcCol="0" rtlCol="0" fromWordArt="0" anchor="t" anchorCtr="0" forceAA="0" compatLnSpc="1">
            <a:prstTxWarp prst="textNoShape">
              <a:avLst/>
            </a:prstTxWarp>
            <a:spAutoFit/>
          </a:bodyPr>
          <a:lstStyle/>
          <a:p>
            <a:pPr algn="ctr" defTabSz="932449">
              <a:spcBef>
                <a:spcPts val="600"/>
              </a:spcBef>
            </a:pPr>
            <a:r>
              <a:rPr lang="en-US" sz="1400">
                <a:gradFill>
                  <a:gsLst>
                    <a:gs pos="1399">
                      <a:srgbClr val="FFFFFF"/>
                    </a:gs>
                    <a:gs pos="17000">
                      <a:srgbClr val="FFFFFF"/>
                    </a:gs>
                  </a:gsLst>
                  <a:path path="circle">
                    <a:fillToRect l="100000" t="100000"/>
                  </a:path>
                </a:gradFill>
                <a:latin typeface="+mj-lt"/>
              </a:rPr>
              <a:t>Goal</a:t>
            </a:r>
          </a:p>
        </p:txBody>
      </p:sp>
      <p:sp>
        <p:nvSpPr>
          <p:cNvPr id="30" name="Text Placeholder 28">
            <a:extLst>
              <a:ext uri="{FF2B5EF4-FFF2-40B4-BE49-F238E27FC236}">
                <a16:creationId xmlns:a16="http://schemas.microsoft.com/office/drawing/2014/main" id="{6F8A2CCA-7BDC-25F6-6FE5-3B70990275F7}"/>
              </a:ext>
            </a:extLst>
          </p:cNvPr>
          <p:cNvSpPr>
            <a:spLocks noGrp="1"/>
          </p:cNvSpPr>
          <p:nvPr>
            <p:ph type="body" sz="quarter" idx="16"/>
          </p:nvPr>
        </p:nvSpPr>
        <p:spPr>
          <a:xfrm>
            <a:off x="4459538" y="2173078"/>
            <a:ext cx="3292475" cy="630942"/>
          </a:xfrm>
          <a:prstGeom prst="rect">
            <a:avLst/>
          </a:prstGeom>
        </p:spPr>
        <p:txBody>
          <a:bodyPr lIns="137160" rIns="137160"/>
          <a:lstStyle>
            <a:lvl1pPr>
              <a:defRPr sz="1200">
                <a:solidFill>
                  <a:schemeClr val="tx2"/>
                </a:solidFill>
                <a:latin typeface="+mn-lt"/>
              </a:defRPr>
            </a:lvl1pPr>
            <a:lvl2pPr>
              <a:spcBef>
                <a:spcPts val="300"/>
              </a:spcBef>
              <a:defRPr sz="1200"/>
            </a:lvl2pPr>
            <a:lvl3pPr marL="164592" indent="-164592">
              <a:spcBef>
                <a:spcPts val="300"/>
              </a:spcBef>
              <a:defRPr sz="1200"/>
            </a:lvl3pPr>
          </a:lstStyle>
          <a:p>
            <a:pPr lvl="0"/>
            <a:r>
              <a:rPr lang="en-US"/>
              <a:t>Click to edit Master text styles</a:t>
            </a:r>
          </a:p>
          <a:p>
            <a:pPr lvl="1"/>
            <a:r>
              <a:rPr lang="en-US"/>
              <a:t>Second level</a:t>
            </a:r>
          </a:p>
          <a:p>
            <a:pPr lvl="2"/>
            <a:r>
              <a:rPr lang="en-US"/>
              <a:t>Third level</a:t>
            </a:r>
          </a:p>
        </p:txBody>
      </p:sp>
      <p:sp>
        <p:nvSpPr>
          <p:cNvPr id="10" name="Rectangle: Rounded Corners 10">
            <a:extLst>
              <a:ext uri="{FF2B5EF4-FFF2-40B4-BE49-F238E27FC236}">
                <a16:creationId xmlns:a16="http://schemas.microsoft.com/office/drawing/2014/main" id="{F0543597-4B2E-D145-DF30-735818C8166B}"/>
              </a:ext>
            </a:extLst>
          </p:cNvPr>
          <p:cNvSpPr/>
          <p:nvPr userDrawn="1"/>
        </p:nvSpPr>
        <p:spPr>
          <a:xfrm>
            <a:off x="9053363" y="1600523"/>
            <a:ext cx="1811983" cy="393841"/>
          </a:xfrm>
          <a:prstGeom prst="roundRect">
            <a:avLst>
              <a:gd name="adj" fmla="val 50000"/>
            </a:avLst>
          </a:prstGeom>
          <a:solidFill>
            <a:schemeClr val="accent2"/>
          </a:solidFill>
          <a:ln w="19050" cap="rnd">
            <a:noFill/>
            <a:headEnd type="none" w="med" len="med"/>
            <a:tailEnd type="none" w="med" len="med"/>
          </a:ln>
          <a:effectLst>
            <a:outerShdw blurRad="635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8288" rIns="0" bIns="45720" numCol="1" spcCol="0" rtlCol="0" fromWordArt="0" anchor="t" anchorCtr="0" forceAA="0" compatLnSpc="1">
            <a:prstTxWarp prst="textNoShape">
              <a:avLst/>
            </a:prstTxWarp>
            <a:spAutoFit/>
          </a:bodyPr>
          <a:lstStyle/>
          <a:p>
            <a:pPr algn="ctr" defTabSz="932449">
              <a:spcBef>
                <a:spcPts val="600"/>
              </a:spcBef>
            </a:pPr>
            <a:r>
              <a:rPr lang="en-US" sz="1400">
                <a:gradFill>
                  <a:gsLst>
                    <a:gs pos="1399">
                      <a:srgbClr val="FFFFFF"/>
                    </a:gs>
                    <a:gs pos="17000">
                      <a:srgbClr val="FFFFFF"/>
                    </a:gs>
                  </a:gsLst>
                  <a:path path="circle">
                    <a:fillToRect l="100000" t="100000"/>
                  </a:path>
                </a:gradFill>
                <a:latin typeface="+mj-lt"/>
              </a:rPr>
              <a:t>Approach</a:t>
            </a:r>
          </a:p>
        </p:txBody>
      </p:sp>
      <p:sp>
        <p:nvSpPr>
          <p:cNvPr id="31" name="Text Placeholder 28">
            <a:extLst>
              <a:ext uri="{FF2B5EF4-FFF2-40B4-BE49-F238E27FC236}">
                <a16:creationId xmlns:a16="http://schemas.microsoft.com/office/drawing/2014/main" id="{886F4193-138B-1E76-C9D9-CA0008A99DB1}"/>
              </a:ext>
            </a:extLst>
          </p:cNvPr>
          <p:cNvSpPr>
            <a:spLocks noGrp="1"/>
          </p:cNvSpPr>
          <p:nvPr>
            <p:ph type="body" sz="quarter" idx="17"/>
          </p:nvPr>
        </p:nvSpPr>
        <p:spPr>
          <a:xfrm>
            <a:off x="8303341" y="2724017"/>
            <a:ext cx="3292475" cy="184666"/>
          </a:xfrm>
          <a:prstGeom prst="rect">
            <a:avLst/>
          </a:prstGeom>
        </p:spPr>
        <p:txBody>
          <a:bodyPr lIns="137160" rIns="137160" anchor="ctr" anchorCtr="0">
            <a:spAutoFit/>
          </a:bodyPr>
          <a:lstStyle>
            <a:lvl1pPr>
              <a:defRPr sz="1200">
                <a:solidFill>
                  <a:schemeClr val="tx2"/>
                </a:solidFill>
                <a:latin typeface="+mn-lt"/>
              </a:defRPr>
            </a:lvl1pPr>
          </a:lstStyle>
          <a:p>
            <a:pPr lvl="0"/>
            <a:r>
              <a:rPr lang="en-US"/>
              <a:t>Click to edit Master text styles</a:t>
            </a:r>
          </a:p>
        </p:txBody>
      </p:sp>
      <p:sp>
        <p:nvSpPr>
          <p:cNvPr id="32" name="Text Placeholder 28">
            <a:extLst>
              <a:ext uri="{FF2B5EF4-FFF2-40B4-BE49-F238E27FC236}">
                <a16:creationId xmlns:a16="http://schemas.microsoft.com/office/drawing/2014/main" id="{69EF917B-94C4-921E-4DE6-565DF1DEB811}"/>
              </a:ext>
            </a:extLst>
          </p:cNvPr>
          <p:cNvSpPr>
            <a:spLocks noGrp="1"/>
          </p:cNvSpPr>
          <p:nvPr>
            <p:ph type="body" sz="quarter" idx="18"/>
          </p:nvPr>
        </p:nvSpPr>
        <p:spPr>
          <a:xfrm>
            <a:off x="8303341" y="4133079"/>
            <a:ext cx="3292475" cy="184666"/>
          </a:xfrm>
          <a:prstGeom prst="rect">
            <a:avLst/>
          </a:prstGeom>
        </p:spPr>
        <p:txBody>
          <a:bodyPr lIns="137160" rIns="137160" anchor="ctr" anchorCtr="0">
            <a:spAutoFit/>
          </a:bodyPr>
          <a:lstStyle>
            <a:lvl1pPr>
              <a:defRPr sz="1200">
                <a:solidFill>
                  <a:schemeClr val="tx2"/>
                </a:solidFill>
                <a:latin typeface="+mn-lt"/>
              </a:defRPr>
            </a:lvl1pPr>
          </a:lstStyle>
          <a:p>
            <a:pPr lvl="0"/>
            <a:r>
              <a:rPr lang="en-US"/>
              <a:t>Click to edit Master text styles</a:t>
            </a:r>
          </a:p>
        </p:txBody>
      </p:sp>
      <p:sp>
        <p:nvSpPr>
          <p:cNvPr id="33" name="Text Placeholder 28">
            <a:extLst>
              <a:ext uri="{FF2B5EF4-FFF2-40B4-BE49-F238E27FC236}">
                <a16:creationId xmlns:a16="http://schemas.microsoft.com/office/drawing/2014/main" id="{AED83C3E-CA1F-3974-41A1-2B0AF3E88B38}"/>
              </a:ext>
            </a:extLst>
          </p:cNvPr>
          <p:cNvSpPr>
            <a:spLocks noGrp="1"/>
          </p:cNvSpPr>
          <p:nvPr>
            <p:ph type="body" sz="quarter" idx="19"/>
          </p:nvPr>
        </p:nvSpPr>
        <p:spPr>
          <a:xfrm>
            <a:off x="8303341" y="5542140"/>
            <a:ext cx="3292475" cy="184666"/>
          </a:xfrm>
          <a:prstGeom prst="rect">
            <a:avLst/>
          </a:prstGeom>
        </p:spPr>
        <p:txBody>
          <a:bodyPr lIns="137160" rIns="137160" anchor="ctr" anchorCtr="0">
            <a:spAutoFit/>
          </a:bodyPr>
          <a:lstStyle>
            <a:lvl1pPr>
              <a:defRPr sz="1200">
                <a:solidFill>
                  <a:schemeClr val="tx2"/>
                </a:solidFill>
                <a:latin typeface="+mn-lt"/>
              </a:defRPr>
            </a:lvl1pPr>
          </a:lstStyle>
          <a:p>
            <a:pPr lvl="0"/>
            <a:r>
              <a:rPr lang="en-US"/>
              <a:t>Click to edit Master text styles</a:t>
            </a:r>
          </a:p>
        </p:txBody>
      </p:sp>
      <p:sp>
        <p:nvSpPr>
          <p:cNvPr id="18" name="Rectangle: Rounded Corners 17">
            <a:extLst>
              <a:ext uri="{FF2B5EF4-FFF2-40B4-BE49-F238E27FC236}">
                <a16:creationId xmlns:a16="http://schemas.microsoft.com/office/drawing/2014/main" id="{DE602759-D5CB-59FB-83DC-41FC240A198E}"/>
              </a:ext>
              <a:ext uri="{C183D7F6-B498-43B3-948B-1728B52AA6E4}">
                <adec:decorative xmlns:adec="http://schemas.microsoft.com/office/drawing/2017/decorative" val="1"/>
              </a:ext>
            </a:extLst>
          </p:cNvPr>
          <p:cNvSpPr/>
          <p:nvPr userDrawn="1"/>
        </p:nvSpPr>
        <p:spPr>
          <a:xfrm>
            <a:off x="574675" y="4526322"/>
            <a:ext cx="2103120" cy="1737360"/>
          </a:xfrm>
          <a:prstGeom prst="roundRect">
            <a:avLst>
              <a:gd name="adj" fmla="val 6215"/>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R="0" lvl="0" indent="0" defTabSz="932472" fontAlgn="base">
              <a:lnSpc>
                <a:spcPct val="100000"/>
              </a:lnSpc>
              <a:spcBef>
                <a:spcPct val="0"/>
              </a:spcBef>
              <a:spcAft>
                <a:spcPct val="0"/>
              </a:spcAft>
              <a:buClrTx/>
              <a:buSzTx/>
              <a:buFontTx/>
              <a:buNone/>
              <a:tabLst/>
            </a:pPr>
            <a:endParaRPr kumimoji="0" lang="en-US" sz="2000" b="0" i="0" u="none" strike="noStrike" cap="none" spc="0" normalizeH="0" baseline="0" noProof="0">
              <a:ln>
                <a:noFill/>
              </a:ln>
              <a:solidFill>
                <a:srgbClr val="FFFFFF"/>
              </a:solidFill>
              <a:effectLst/>
              <a:uLnTx/>
              <a:uFillTx/>
              <a:latin typeface="Segoe Sans Display" pitchFamily="2" charset="0"/>
              <a:ea typeface="Calibri" panose="020F0502020204030204" pitchFamily="34" charset="0"/>
              <a:cs typeface="Segoe Sans Display" pitchFamily="2" charset="0"/>
            </a:endParaRPr>
          </a:p>
        </p:txBody>
      </p:sp>
      <p:sp>
        <p:nvSpPr>
          <p:cNvPr id="19" name="Rectangle: Rounded Corners 18">
            <a:extLst>
              <a:ext uri="{FF2B5EF4-FFF2-40B4-BE49-F238E27FC236}">
                <a16:creationId xmlns:a16="http://schemas.microsoft.com/office/drawing/2014/main" id="{3760FDA5-25E5-23EE-82B9-EF5F45D85349}"/>
              </a:ext>
              <a:ext uri="{C183D7F6-B498-43B3-948B-1728B52AA6E4}">
                <adec:decorative xmlns:adec="http://schemas.microsoft.com/office/drawing/2017/decorative" val="1"/>
              </a:ext>
            </a:extLst>
          </p:cNvPr>
          <p:cNvSpPr/>
          <p:nvPr userDrawn="1"/>
        </p:nvSpPr>
        <p:spPr>
          <a:xfrm>
            <a:off x="3095983" y="4526322"/>
            <a:ext cx="2103120" cy="1737360"/>
          </a:xfrm>
          <a:prstGeom prst="roundRect">
            <a:avLst>
              <a:gd name="adj" fmla="val 6215"/>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R="0" lvl="0" indent="0" defTabSz="932472" fontAlgn="base">
              <a:lnSpc>
                <a:spcPct val="100000"/>
              </a:lnSpc>
              <a:spcBef>
                <a:spcPct val="0"/>
              </a:spcBef>
              <a:spcAft>
                <a:spcPct val="0"/>
              </a:spcAft>
              <a:buClrTx/>
              <a:buSzTx/>
              <a:buFontTx/>
              <a:buNone/>
              <a:tabLst/>
            </a:pPr>
            <a:endParaRPr kumimoji="0" lang="en-US" sz="2000" b="0" i="0" u="none" strike="noStrike" cap="none" spc="0" normalizeH="0" baseline="0" noProof="0">
              <a:ln>
                <a:noFill/>
              </a:ln>
              <a:solidFill>
                <a:srgbClr val="FFFFFF"/>
              </a:solidFill>
              <a:effectLst/>
              <a:uLnTx/>
              <a:uFillTx/>
              <a:latin typeface="Segoe Sans Display" pitchFamily="2" charset="0"/>
              <a:ea typeface="Calibri" panose="020F0502020204030204" pitchFamily="34" charset="0"/>
              <a:cs typeface="Segoe Sans Display" pitchFamily="2" charset="0"/>
            </a:endParaRPr>
          </a:p>
        </p:txBody>
      </p:sp>
      <p:sp>
        <p:nvSpPr>
          <p:cNvPr id="20" name="Rectangle: Rounded Corners 19">
            <a:extLst>
              <a:ext uri="{FF2B5EF4-FFF2-40B4-BE49-F238E27FC236}">
                <a16:creationId xmlns:a16="http://schemas.microsoft.com/office/drawing/2014/main" id="{0D5F0863-145A-E1F3-AC3C-9EFE022839A1}"/>
              </a:ext>
              <a:ext uri="{C183D7F6-B498-43B3-948B-1728B52AA6E4}">
                <adec:decorative xmlns:adec="http://schemas.microsoft.com/office/drawing/2017/decorative" val="1"/>
              </a:ext>
            </a:extLst>
          </p:cNvPr>
          <p:cNvSpPr/>
          <p:nvPr userDrawn="1"/>
        </p:nvSpPr>
        <p:spPr>
          <a:xfrm>
            <a:off x="5617291" y="4526322"/>
            <a:ext cx="2103120" cy="1737360"/>
          </a:xfrm>
          <a:prstGeom prst="roundRect">
            <a:avLst>
              <a:gd name="adj" fmla="val 6215"/>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R="0" lvl="0" indent="0" defTabSz="932472" fontAlgn="base">
              <a:lnSpc>
                <a:spcPct val="100000"/>
              </a:lnSpc>
              <a:spcBef>
                <a:spcPct val="0"/>
              </a:spcBef>
              <a:spcAft>
                <a:spcPct val="0"/>
              </a:spcAft>
              <a:buClrTx/>
              <a:buSzTx/>
              <a:buFontTx/>
              <a:buNone/>
              <a:tabLst/>
            </a:pPr>
            <a:endParaRPr kumimoji="0" lang="en-US" sz="2000" b="0" i="0" u="none" strike="noStrike" cap="none" spc="0" normalizeH="0" baseline="0" noProof="0">
              <a:ln>
                <a:noFill/>
              </a:ln>
              <a:solidFill>
                <a:srgbClr val="FFFFFF"/>
              </a:solidFill>
              <a:effectLst/>
              <a:uLnTx/>
              <a:uFillTx/>
              <a:latin typeface="Segoe Sans Display" pitchFamily="2" charset="0"/>
              <a:ea typeface="Calibri" panose="020F0502020204030204" pitchFamily="34" charset="0"/>
              <a:cs typeface="Segoe Sans Display" pitchFamily="2" charset="0"/>
            </a:endParaRPr>
          </a:p>
        </p:txBody>
      </p:sp>
      <p:sp>
        <p:nvSpPr>
          <p:cNvPr id="28" name="Text Placeholder 28">
            <a:extLst>
              <a:ext uri="{FF2B5EF4-FFF2-40B4-BE49-F238E27FC236}">
                <a16:creationId xmlns:a16="http://schemas.microsoft.com/office/drawing/2014/main" id="{584837D6-9AC9-DF6F-24DC-BD68727F06D3}"/>
              </a:ext>
            </a:extLst>
          </p:cNvPr>
          <p:cNvSpPr>
            <a:spLocks noGrp="1"/>
          </p:cNvSpPr>
          <p:nvPr>
            <p:ph type="body" sz="quarter" idx="21"/>
          </p:nvPr>
        </p:nvSpPr>
        <p:spPr>
          <a:xfrm>
            <a:off x="584201" y="4183194"/>
            <a:ext cx="1968500" cy="215444"/>
          </a:xfrm>
          <a:prstGeom prst="rect">
            <a:avLst/>
          </a:prstGeom>
        </p:spPr>
        <p:txBody>
          <a:bodyPr lIns="0" rIns="0"/>
          <a:lstStyle>
            <a:lvl1pPr>
              <a:defRPr sz="1400">
                <a:solidFill>
                  <a:schemeClr val="tx2"/>
                </a:solidFill>
                <a:latin typeface="+mn-lt"/>
              </a:defRPr>
            </a:lvl1pPr>
          </a:lstStyle>
          <a:p>
            <a:pPr lvl="0"/>
            <a:r>
              <a:rPr lang="en-US"/>
              <a:t>Click to edit</a:t>
            </a:r>
          </a:p>
        </p:txBody>
      </p:sp>
      <p:sp>
        <p:nvSpPr>
          <p:cNvPr id="27" name="Text Placeholder 26">
            <a:extLst>
              <a:ext uri="{FF2B5EF4-FFF2-40B4-BE49-F238E27FC236}">
                <a16:creationId xmlns:a16="http://schemas.microsoft.com/office/drawing/2014/main" id="{1966A5F5-487F-38E2-31AD-69410881CD41}"/>
              </a:ext>
            </a:extLst>
          </p:cNvPr>
          <p:cNvSpPr>
            <a:spLocks noGrp="1"/>
          </p:cNvSpPr>
          <p:nvPr>
            <p:ph type="body" sz="quarter" idx="20"/>
          </p:nvPr>
        </p:nvSpPr>
        <p:spPr>
          <a:xfrm>
            <a:off x="574675" y="3758667"/>
            <a:ext cx="1450012" cy="276999"/>
          </a:xfrm>
          <a:prstGeom prst="rect">
            <a:avLst/>
          </a:prstGeom>
          <a:solidFill>
            <a:srgbClr val="FFF8F3"/>
          </a:solidFill>
        </p:spPr>
        <p:txBody>
          <a:bodyPr wrap="none" rIns="182880"/>
          <a:lstStyle>
            <a:lvl1pPr>
              <a:defRPr sz="1800">
                <a:solidFill>
                  <a:schemeClr val="accent2">
                    <a:lumMod val="75000"/>
                  </a:schemeClr>
                </a:solidFill>
              </a:defRPr>
            </a:lvl1pPr>
          </a:lstStyle>
          <a:p>
            <a:pPr lvl="0"/>
            <a:r>
              <a:rPr lang="en-US"/>
              <a:t>Click to edit</a:t>
            </a:r>
          </a:p>
        </p:txBody>
      </p:sp>
      <p:sp>
        <p:nvSpPr>
          <p:cNvPr id="22" name="Text Placeholder 21">
            <a:extLst>
              <a:ext uri="{FF2B5EF4-FFF2-40B4-BE49-F238E27FC236}">
                <a16:creationId xmlns:a16="http://schemas.microsoft.com/office/drawing/2014/main" id="{8D49B5AF-A581-8673-2F9A-D713A4B557EC}"/>
              </a:ext>
            </a:extLst>
          </p:cNvPr>
          <p:cNvSpPr>
            <a:spLocks noGrp="1"/>
          </p:cNvSpPr>
          <p:nvPr>
            <p:ph type="body" sz="quarter" idx="12" hasCustomPrompt="1"/>
          </p:nvPr>
        </p:nvSpPr>
        <p:spPr>
          <a:xfrm>
            <a:off x="574675" y="4667250"/>
            <a:ext cx="2103120" cy="938719"/>
          </a:xfrm>
          <a:prstGeom prst="rect">
            <a:avLst/>
          </a:prstGeom>
        </p:spPr>
        <p:txBody>
          <a:bodyPr lIns="137160" rIns="137160"/>
          <a:lstStyle>
            <a:lvl1pPr>
              <a:spcBef>
                <a:spcPts val="0"/>
              </a:spcBef>
              <a:defRPr sz="3200">
                <a:solidFill>
                  <a:schemeClr val="accent2">
                    <a:lumMod val="75000"/>
                  </a:schemeClr>
                </a:solidFill>
              </a:defRPr>
            </a:lvl1pPr>
            <a:lvl2pPr>
              <a:spcBef>
                <a:spcPts val="0"/>
              </a:spcBef>
              <a:defRPr sz="1200">
                <a:solidFill>
                  <a:schemeClr val="tx2"/>
                </a:solidFill>
              </a:defRPr>
            </a:lvl2pPr>
            <a:lvl3pPr marL="0" indent="0">
              <a:buNone/>
              <a:defRPr sz="1200" i="1"/>
            </a:lvl3pPr>
          </a:lstStyle>
          <a:p>
            <a:pPr lvl="0"/>
            <a:r>
              <a:rPr lang="en-US"/>
              <a:t>##%</a:t>
            </a:r>
          </a:p>
          <a:p>
            <a:pPr lvl="1"/>
            <a:r>
              <a:rPr lang="en-US"/>
              <a:t>Second level</a:t>
            </a:r>
          </a:p>
          <a:p>
            <a:pPr lvl="2"/>
            <a:r>
              <a:rPr lang="en-US"/>
              <a:t>Third level</a:t>
            </a:r>
          </a:p>
        </p:txBody>
      </p:sp>
      <p:sp>
        <p:nvSpPr>
          <p:cNvPr id="35" name="Text Placeholder 28">
            <a:extLst>
              <a:ext uri="{FF2B5EF4-FFF2-40B4-BE49-F238E27FC236}">
                <a16:creationId xmlns:a16="http://schemas.microsoft.com/office/drawing/2014/main" id="{E21B1086-03D4-D8A6-EDF7-B21D17180E66}"/>
              </a:ext>
            </a:extLst>
          </p:cNvPr>
          <p:cNvSpPr>
            <a:spLocks noGrp="1"/>
          </p:cNvSpPr>
          <p:nvPr>
            <p:ph type="body" sz="quarter" idx="22"/>
          </p:nvPr>
        </p:nvSpPr>
        <p:spPr>
          <a:xfrm>
            <a:off x="3114122" y="4183194"/>
            <a:ext cx="1968500" cy="215444"/>
          </a:xfrm>
          <a:prstGeom prst="rect">
            <a:avLst/>
          </a:prstGeom>
        </p:spPr>
        <p:txBody>
          <a:bodyPr lIns="0" rIns="0"/>
          <a:lstStyle>
            <a:lvl1pPr>
              <a:defRPr sz="1400">
                <a:solidFill>
                  <a:schemeClr val="tx2"/>
                </a:solidFill>
                <a:latin typeface="+mn-lt"/>
              </a:defRPr>
            </a:lvl1pPr>
          </a:lstStyle>
          <a:p>
            <a:pPr lvl="0"/>
            <a:r>
              <a:rPr lang="en-US"/>
              <a:t>Click to edit</a:t>
            </a:r>
          </a:p>
        </p:txBody>
      </p:sp>
      <p:sp>
        <p:nvSpPr>
          <p:cNvPr id="23" name="Text Placeholder 21">
            <a:extLst>
              <a:ext uri="{FF2B5EF4-FFF2-40B4-BE49-F238E27FC236}">
                <a16:creationId xmlns:a16="http://schemas.microsoft.com/office/drawing/2014/main" id="{E74B66BA-251D-787B-1669-F62538B0EF4D}"/>
              </a:ext>
            </a:extLst>
          </p:cNvPr>
          <p:cNvSpPr>
            <a:spLocks noGrp="1"/>
          </p:cNvSpPr>
          <p:nvPr>
            <p:ph type="body" sz="quarter" idx="13" hasCustomPrompt="1"/>
          </p:nvPr>
        </p:nvSpPr>
        <p:spPr>
          <a:xfrm>
            <a:off x="3102008" y="4667250"/>
            <a:ext cx="2103120" cy="938719"/>
          </a:xfrm>
          <a:prstGeom prst="rect">
            <a:avLst/>
          </a:prstGeom>
        </p:spPr>
        <p:txBody>
          <a:bodyPr lIns="137160" rIns="137160"/>
          <a:lstStyle>
            <a:lvl1pPr>
              <a:spcBef>
                <a:spcPts val="0"/>
              </a:spcBef>
              <a:defRPr sz="3200">
                <a:solidFill>
                  <a:schemeClr val="accent2">
                    <a:lumMod val="75000"/>
                  </a:schemeClr>
                </a:solidFill>
              </a:defRPr>
            </a:lvl1pPr>
            <a:lvl2pPr>
              <a:spcBef>
                <a:spcPts val="0"/>
              </a:spcBef>
              <a:defRPr sz="1200">
                <a:solidFill>
                  <a:schemeClr val="tx2"/>
                </a:solidFill>
              </a:defRPr>
            </a:lvl2pPr>
            <a:lvl3pPr marL="0" indent="0">
              <a:buNone/>
              <a:defRPr sz="1200" i="1"/>
            </a:lvl3pPr>
          </a:lstStyle>
          <a:p>
            <a:pPr lvl="0"/>
            <a:r>
              <a:rPr lang="en-US"/>
              <a:t>##%</a:t>
            </a:r>
          </a:p>
          <a:p>
            <a:pPr lvl="1"/>
            <a:r>
              <a:rPr lang="en-US"/>
              <a:t>Second level</a:t>
            </a:r>
          </a:p>
          <a:p>
            <a:pPr lvl="2"/>
            <a:r>
              <a:rPr lang="en-US"/>
              <a:t>Third level</a:t>
            </a:r>
          </a:p>
        </p:txBody>
      </p:sp>
      <p:sp>
        <p:nvSpPr>
          <p:cNvPr id="36" name="Text Placeholder 28">
            <a:extLst>
              <a:ext uri="{FF2B5EF4-FFF2-40B4-BE49-F238E27FC236}">
                <a16:creationId xmlns:a16="http://schemas.microsoft.com/office/drawing/2014/main" id="{A9C7A361-EF4F-2E3F-4751-8E8BA9FDC9D8}"/>
              </a:ext>
            </a:extLst>
          </p:cNvPr>
          <p:cNvSpPr>
            <a:spLocks noGrp="1"/>
          </p:cNvSpPr>
          <p:nvPr>
            <p:ph type="body" sz="quarter" idx="23"/>
          </p:nvPr>
        </p:nvSpPr>
        <p:spPr>
          <a:xfrm>
            <a:off x="5629404" y="4183194"/>
            <a:ext cx="1968500" cy="215444"/>
          </a:xfrm>
          <a:prstGeom prst="rect">
            <a:avLst/>
          </a:prstGeom>
        </p:spPr>
        <p:txBody>
          <a:bodyPr lIns="0" rIns="0"/>
          <a:lstStyle>
            <a:lvl1pPr>
              <a:defRPr sz="1400">
                <a:solidFill>
                  <a:schemeClr val="tx2"/>
                </a:solidFill>
                <a:latin typeface="+mn-lt"/>
              </a:defRPr>
            </a:lvl1pPr>
          </a:lstStyle>
          <a:p>
            <a:pPr lvl="0"/>
            <a:r>
              <a:rPr lang="en-US"/>
              <a:t>Click to edit</a:t>
            </a:r>
          </a:p>
        </p:txBody>
      </p:sp>
      <p:sp>
        <p:nvSpPr>
          <p:cNvPr id="24" name="Text Placeholder 21">
            <a:extLst>
              <a:ext uri="{FF2B5EF4-FFF2-40B4-BE49-F238E27FC236}">
                <a16:creationId xmlns:a16="http://schemas.microsoft.com/office/drawing/2014/main" id="{D3CB9839-F2F7-C392-76E9-C1522FB24EDE}"/>
              </a:ext>
            </a:extLst>
          </p:cNvPr>
          <p:cNvSpPr>
            <a:spLocks noGrp="1"/>
          </p:cNvSpPr>
          <p:nvPr>
            <p:ph type="body" sz="quarter" idx="14" hasCustomPrompt="1"/>
          </p:nvPr>
        </p:nvSpPr>
        <p:spPr>
          <a:xfrm>
            <a:off x="5617291" y="4667250"/>
            <a:ext cx="2103120" cy="938719"/>
          </a:xfrm>
          <a:prstGeom prst="rect">
            <a:avLst/>
          </a:prstGeom>
        </p:spPr>
        <p:txBody>
          <a:bodyPr lIns="137160" rIns="137160"/>
          <a:lstStyle>
            <a:lvl1pPr>
              <a:spcBef>
                <a:spcPts val="0"/>
              </a:spcBef>
              <a:defRPr sz="3200">
                <a:solidFill>
                  <a:schemeClr val="accent2">
                    <a:lumMod val="75000"/>
                  </a:schemeClr>
                </a:solidFill>
              </a:defRPr>
            </a:lvl1pPr>
            <a:lvl2pPr>
              <a:spcBef>
                <a:spcPts val="0"/>
              </a:spcBef>
              <a:defRPr sz="1200">
                <a:solidFill>
                  <a:schemeClr val="tx2"/>
                </a:solidFill>
              </a:defRPr>
            </a:lvl2pPr>
            <a:lvl3pPr marL="0" indent="0">
              <a:buNone/>
              <a:defRPr sz="1200" i="1"/>
            </a:lvl3pPr>
          </a:lstStyle>
          <a:p>
            <a:pPr lvl="0"/>
            <a:r>
              <a:rPr lang="en-US"/>
              <a:t>##%</a:t>
            </a:r>
          </a:p>
          <a:p>
            <a:pPr lvl="1"/>
            <a:r>
              <a:rPr lang="en-US"/>
              <a:t>Second level</a:t>
            </a:r>
          </a:p>
          <a:p>
            <a:pPr lvl="2"/>
            <a:r>
              <a:rPr lang="en-US" sz="1200"/>
              <a:t>Third level</a:t>
            </a:r>
            <a:endParaRPr lang="en-US"/>
          </a:p>
        </p:txBody>
      </p:sp>
      <p:sp>
        <p:nvSpPr>
          <p:cNvPr id="39" name="Text Placeholder 12">
            <a:extLst>
              <a:ext uri="{FF2B5EF4-FFF2-40B4-BE49-F238E27FC236}">
                <a16:creationId xmlns:a16="http://schemas.microsoft.com/office/drawing/2014/main" id="{390451D9-D908-3B97-C523-5AD916D4DAB8}"/>
              </a:ext>
            </a:extLst>
          </p:cNvPr>
          <p:cNvSpPr>
            <a:spLocks noGrp="1"/>
          </p:cNvSpPr>
          <p:nvPr>
            <p:ph type="body" sz="quarter" idx="41"/>
          </p:nvPr>
        </p:nvSpPr>
        <p:spPr>
          <a:xfrm>
            <a:off x="584200" y="6482767"/>
            <a:ext cx="10058400" cy="123111"/>
          </a:xfrm>
          <a:prstGeom prst="rect">
            <a:avLst/>
          </a:prstGeom>
        </p:spPr>
        <p:txBody>
          <a:bodyPr anchor="b" anchorCtr="0"/>
          <a:lstStyle>
            <a:lvl1pPr>
              <a:spcBef>
                <a:spcPts val="100"/>
              </a:spcBef>
              <a:defRPr sz="800">
                <a:solidFill>
                  <a:schemeClr val="tx2"/>
                </a:solidFill>
                <a:latin typeface="+mn-lt"/>
              </a:defRPr>
            </a:lvl1pPr>
            <a:lvl2pPr>
              <a:defRPr sz="700"/>
            </a:lvl2pPr>
            <a:lvl3pPr>
              <a:defRPr sz="700"/>
            </a:lvl3pPr>
            <a:lvl4pPr>
              <a:defRPr sz="700"/>
            </a:lvl4pPr>
            <a:lvl5pPr>
              <a:defRPr sz="700"/>
            </a:lvl5pPr>
          </a:lstStyle>
          <a:p>
            <a:pPr lvl="0"/>
            <a:r>
              <a:rPr lang="en-US"/>
              <a:t>Click to edit Master text styles</a:t>
            </a:r>
          </a:p>
        </p:txBody>
      </p:sp>
    </p:spTree>
    <p:extLst>
      <p:ext uri="{BB962C8B-B14F-4D97-AF65-F5344CB8AC3E}">
        <p14:creationId xmlns:p14="http://schemas.microsoft.com/office/powerpoint/2010/main" val="31733998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740">
          <p15:clr>
            <a:srgbClr val="5ACBF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2_Day in the life six steps">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A0119C2-A320-B7AA-11DD-460625EF3060}"/>
              </a:ext>
              <a:ext uri="{C183D7F6-B498-43B3-948B-1728B52AA6E4}">
                <adec:decorative xmlns:adec="http://schemas.microsoft.com/office/drawing/2017/decorative" val="1"/>
              </a:ext>
            </a:extLst>
          </p:cNvPr>
          <p:cNvGrpSpPr>
            <a:grpSpLocks noGrp="1" noUngrp="1" noRot="1" noMove="1" noResize="1"/>
          </p:cNvGrpSpPr>
          <p:nvPr userDrawn="1"/>
        </p:nvGrpSpPr>
        <p:grpSpPr>
          <a:xfrm>
            <a:off x="3048" y="0"/>
            <a:ext cx="12188952" cy="6858000"/>
            <a:chOff x="3048" y="0"/>
            <a:chExt cx="12188952" cy="6858000"/>
          </a:xfrm>
        </p:grpSpPr>
        <p:sp>
          <p:nvSpPr>
            <p:cNvPr id="11" name="Rectangle 10">
              <a:extLst>
                <a:ext uri="{FF2B5EF4-FFF2-40B4-BE49-F238E27FC236}">
                  <a16:creationId xmlns:a16="http://schemas.microsoft.com/office/drawing/2014/main" id="{E1A20901-02EE-A18C-D7F0-964EA40ECB7D}"/>
                </a:ext>
              </a:extLst>
            </p:cNvPr>
            <p:cNvSpPr>
              <a:spLocks noGrp="1" noRot="1" noMove="1" noResize="1" noEditPoints="1" noAdjustHandles="1" noChangeArrowheads="1" noChangeShapeType="1"/>
            </p:cNvSpPr>
            <p:nvPr userDrawn="1"/>
          </p:nvSpPr>
          <p:spPr bwMode="auto">
            <a:xfrm>
              <a:off x="3048"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pic>
          <p:nvPicPr>
            <p:cNvPr id="12" name="Picture 11" descr="A colorful gradient going from darker blue on the left side to light blue to magenta to orange on the right side">
              <a:extLst>
                <a:ext uri="{FF2B5EF4-FFF2-40B4-BE49-F238E27FC236}">
                  <a16:creationId xmlns:a16="http://schemas.microsoft.com/office/drawing/2014/main" id="{F19E7B0F-64A6-EDE0-A004-6345F3D3FF6B}"/>
                </a:ext>
              </a:extLst>
            </p:cNvPr>
            <p:cNvPicPr>
              <a:picLocks noGrp="1" noRot="1" noChangeAspect="1" noMove="1" noResize="1" noEditPoints="1" noAdjustHandles="1" noChangeArrowheads="1" noChangeShapeType="1" noCrop="1"/>
            </p:cNvPicPr>
            <p:nvPr userDrawn="1"/>
          </p:nvPicPr>
          <p:blipFill>
            <a:blip r:embed="rId2" cstate="email">
              <a:extLst>
                <a:ext uri="{28A0092B-C50C-407E-A947-70E740481C1C}">
                  <a14:useLocalDpi xmlns:a14="http://schemas.microsoft.com/office/drawing/2010/main"/>
                </a:ext>
              </a:extLst>
            </a:blip>
            <a:stretch>
              <a:fillRect/>
            </a:stretch>
          </p:blipFill>
          <p:spPr>
            <a:xfrm>
              <a:off x="3048" y="6724651"/>
              <a:ext cx="12188952" cy="133281"/>
            </a:xfrm>
            <a:prstGeom prst="roundRect">
              <a:avLst>
                <a:gd name="adj" fmla="val 0"/>
              </a:avLst>
            </a:prstGeom>
          </p:spPr>
        </p:pic>
      </p:grpSp>
      <p:sp>
        <p:nvSpPr>
          <p:cNvPr id="8" name="Freeform: Shape 2">
            <a:extLst>
              <a:ext uri="{FF2B5EF4-FFF2-40B4-BE49-F238E27FC236}">
                <a16:creationId xmlns:a16="http://schemas.microsoft.com/office/drawing/2014/main" id="{ACA1793F-CB56-036C-15C4-6F45C10EEB53}"/>
              </a:ext>
              <a:ext uri="{C183D7F6-B498-43B3-948B-1728B52AA6E4}">
                <adec:decorative xmlns:adec="http://schemas.microsoft.com/office/drawing/2017/decorative" val="1"/>
              </a:ext>
            </a:extLst>
          </p:cNvPr>
          <p:cNvSpPr/>
          <p:nvPr userDrawn="1"/>
        </p:nvSpPr>
        <p:spPr bwMode="auto">
          <a:xfrm>
            <a:off x="-1576" y="1637407"/>
            <a:ext cx="11100760" cy="2453282"/>
          </a:xfrm>
          <a:custGeom>
            <a:avLst/>
            <a:gdLst>
              <a:gd name="connsiteX0" fmla="*/ 0 w 9070975"/>
              <a:gd name="connsiteY0" fmla="*/ 0 h 2491048"/>
              <a:gd name="connsiteX1" fmla="*/ 8850592 w 9070975"/>
              <a:gd name="connsiteY1" fmla="*/ 0 h 2491048"/>
              <a:gd name="connsiteX2" fmla="*/ 9070975 w 9070975"/>
              <a:gd name="connsiteY2" fmla="*/ 220383 h 2491048"/>
              <a:gd name="connsiteX3" fmla="*/ 9070975 w 9070975"/>
              <a:gd name="connsiteY3" fmla="*/ 2270665 h 2491048"/>
              <a:gd name="connsiteX4" fmla="*/ 8850592 w 9070975"/>
              <a:gd name="connsiteY4" fmla="*/ 2491048 h 2491048"/>
              <a:gd name="connsiteX5" fmla="*/ 0 w 9070975"/>
              <a:gd name="connsiteY5" fmla="*/ 2491048 h 2491048"/>
              <a:gd name="connsiteX0" fmla="*/ 25400 w 9096375"/>
              <a:gd name="connsiteY0" fmla="*/ 0 h 2491048"/>
              <a:gd name="connsiteX1" fmla="*/ 8875992 w 9096375"/>
              <a:gd name="connsiteY1" fmla="*/ 0 h 2491048"/>
              <a:gd name="connsiteX2" fmla="*/ 9096375 w 9096375"/>
              <a:gd name="connsiteY2" fmla="*/ 220383 h 2491048"/>
              <a:gd name="connsiteX3" fmla="*/ 9096375 w 9096375"/>
              <a:gd name="connsiteY3" fmla="*/ 2270665 h 2491048"/>
              <a:gd name="connsiteX4" fmla="*/ 8875992 w 9096375"/>
              <a:gd name="connsiteY4" fmla="*/ 2491048 h 2491048"/>
              <a:gd name="connsiteX5" fmla="*/ 25400 w 9096375"/>
              <a:gd name="connsiteY5" fmla="*/ 2491048 h 2491048"/>
              <a:gd name="connsiteX6" fmla="*/ 0 w 9096375"/>
              <a:gd name="connsiteY6" fmla="*/ 1182948 h 2491048"/>
              <a:gd name="connsiteX7" fmla="*/ 25400 w 9096375"/>
              <a:gd name="connsiteY7" fmla="*/ 0 h 2491048"/>
              <a:gd name="connsiteX0" fmla="*/ 0 w 9096375"/>
              <a:gd name="connsiteY0" fmla="*/ 1182948 h 2491048"/>
              <a:gd name="connsiteX1" fmla="*/ 25400 w 9096375"/>
              <a:gd name="connsiteY1" fmla="*/ 0 h 2491048"/>
              <a:gd name="connsiteX2" fmla="*/ 8875992 w 9096375"/>
              <a:gd name="connsiteY2" fmla="*/ 0 h 2491048"/>
              <a:gd name="connsiteX3" fmla="*/ 9096375 w 9096375"/>
              <a:gd name="connsiteY3" fmla="*/ 220383 h 2491048"/>
              <a:gd name="connsiteX4" fmla="*/ 9096375 w 9096375"/>
              <a:gd name="connsiteY4" fmla="*/ 2270665 h 2491048"/>
              <a:gd name="connsiteX5" fmla="*/ 8875992 w 9096375"/>
              <a:gd name="connsiteY5" fmla="*/ 2491048 h 2491048"/>
              <a:gd name="connsiteX6" fmla="*/ 25400 w 9096375"/>
              <a:gd name="connsiteY6" fmla="*/ 2491048 h 2491048"/>
              <a:gd name="connsiteX7" fmla="*/ 91440 w 9096375"/>
              <a:gd name="connsiteY7" fmla="*/ 1274388 h 2491048"/>
              <a:gd name="connsiteX0" fmla="*/ 0 w 9096375"/>
              <a:gd name="connsiteY0" fmla="*/ 1182948 h 2491048"/>
              <a:gd name="connsiteX1" fmla="*/ 25400 w 9096375"/>
              <a:gd name="connsiteY1" fmla="*/ 0 h 2491048"/>
              <a:gd name="connsiteX2" fmla="*/ 8875992 w 9096375"/>
              <a:gd name="connsiteY2" fmla="*/ 0 h 2491048"/>
              <a:gd name="connsiteX3" fmla="*/ 9096375 w 9096375"/>
              <a:gd name="connsiteY3" fmla="*/ 220383 h 2491048"/>
              <a:gd name="connsiteX4" fmla="*/ 9096375 w 9096375"/>
              <a:gd name="connsiteY4" fmla="*/ 2270665 h 2491048"/>
              <a:gd name="connsiteX5" fmla="*/ 8875992 w 9096375"/>
              <a:gd name="connsiteY5" fmla="*/ 2491048 h 2491048"/>
              <a:gd name="connsiteX6" fmla="*/ 25400 w 9096375"/>
              <a:gd name="connsiteY6" fmla="*/ 2491048 h 2491048"/>
              <a:gd name="connsiteX0" fmla="*/ 0 w 9070975"/>
              <a:gd name="connsiteY0" fmla="*/ 0 h 2491048"/>
              <a:gd name="connsiteX1" fmla="*/ 8850592 w 9070975"/>
              <a:gd name="connsiteY1" fmla="*/ 0 h 2491048"/>
              <a:gd name="connsiteX2" fmla="*/ 9070975 w 9070975"/>
              <a:gd name="connsiteY2" fmla="*/ 220383 h 2491048"/>
              <a:gd name="connsiteX3" fmla="*/ 9070975 w 9070975"/>
              <a:gd name="connsiteY3" fmla="*/ 2270665 h 2491048"/>
              <a:gd name="connsiteX4" fmla="*/ 8850592 w 9070975"/>
              <a:gd name="connsiteY4" fmla="*/ 2491048 h 2491048"/>
              <a:gd name="connsiteX5" fmla="*/ 0 w 9070975"/>
              <a:gd name="connsiteY5" fmla="*/ 2491048 h 2491048"/>
              <a:gd name="connsiteX0" fmla="*/ 0 w 9706877"/>
              <a:gd name="connsiteY0" fmla="*/ 0 h 2491048"/>
              <a:gd name="connsiteX1" fmla="*/ 9486494 w 9706877"/>
              <a:gd name="connsiteY1" fmla="*/ 0 h 2491048"/>
              <a:gd name="connsiteX2" fmla="*/ 9706877 w 9706877"/>
              <a:gd name="connsiteY2" fmla="*/ 220383 h 2491048"/>
              <a:gd name="connsiteX3" fmla="*/ 9706877 w 9706877"/>
              <a:gd name="connsiteY3" fmla="*/ 2270665 h 2491048"/>
              <a:gd name="connsiteX4" fmla="*/ 9486494 w 9706877"/>
              <a:gd name="connsiteY4" fmla="*/ 2491048 h 2491048"/>
              <a:gd name="connsiteX5" fmla="*/ 635902 w 9706877"/>
              <a:gd name="connsiteY5" fmla="*/ 2491048 h 2491048"/>
              <a:gd name="connsiteX0" fmla="*/ 19270 w 9726147"/>
              <a:gd name="connsiteY0" fmla="*/ 0 h 2491048"/>
              <a:gd name="connsiteX1" fmla="*/ 9505764 w 9726147"/>
              <a:gd name="connsiteY1" fmla="*/ 0 h 2491048"/>
              <a:gd name="connsiteX2" fmla="*/ 9726147 w 9726147"/>
              <a:gd name="connsiteY2" fmla="*/ 220383 h 2491048"/>
              <a:gd name="connsiteX3" fmla="*/ 9726147 w 9726147"/>
              <a:gd name="connsiteY3" fmla="*/ 2270665 h 2491048"/>
              <a:gd name="connsiteX4" fmla="*/ 9505764 w 9726147"/>
              <a:gd name="connsiteY4" fmla="*/ 2491048 h 2491048"/>
              <a:gd name="connsiteX5" fmla="*/ 0 w 9726147"/>
              <a:gd name="connsiteY5" fmla="*/ 2491048 h 2491048"/>
              <a:gd name="connsiteX0" fmla="*/ 289046 w 9726147"/>
              <a:gd name="connsiteY0" fmla="*/ 0 h 2491048"/>
              <a:gd name="connsiteX1" fmla="*/ 9505764 w 9726147"/>
              <a:gd name="connsiteY1" fmla="*/ 0 h 2491048"/>
              <a:gd name="connsiteX2" fmla="*/ 9726147 w 9726147"/>
              <a:gd name="connsiteY2" fmla="*/ 220383 h 2491048"/>
              <a:gd name="connsiteX3" fmla="*/ 9726147 w 9726147"/>
              <a:gd name="connsiteY3" fmla="*/ 2270665 h 2491048"/>
              <a:gd name="connsiteX4" fmla="*/ 9505764 w 9726147"/>
              <a:gd name="connsiteY4" fmla="*/ 2491048 h 2491048"/>
              <a:gd name="connsiteX5" fmla="*/ 0 w 9726147"/>
              <a:gd name="connsiteY5" fmla="*/ 2491048 h 2491048"/>
              <a:gd name="connsiteX0" fmla="*/ 0 w 9745418"/>
              <a:gd name="connsiteY0" fmla="*/ 0 h 2491048"/>
              <a:gd name="connsiteX1" fmla="*/ 9525035 w 9745418"/>
              <a:gd name="connsiteY1" fmla="*/ 0 h 2491048"/>
              <a:gd name="connsiteX2" fmla="*/ 9745418 w 9745418"/>
              <a:gd name="connsiteY2" fmla="*/ 220383 h 2491048"/>
              <a:gd name="connsiteX3" fmla="*/ 9745418 w 9745418"/>
              <a:gd name="connsiteY3" fmla="*/ 2270665 h 2491048"/>
              <a:gd name="connsiteX4" fmla="*/ 9525035 w 9745418"/>
              <a:gd name="connsiteY4" fmla="*/ 2491048 h 2491048"/>
              <a:gd name="connsiteX5" fmla="*/ 19271 w 9745418"/>
              <a:gd name="connsiteY5" fmla="*/ 2491048 h 2491048"/>
              <a:gd name="connsiteX0" fmla="*/ 28903 w 9726147"/>
              <a:gd name="connsiteY0" fmla="*/ 0 h 2491048"/>
              <a:gd name="connsiteX1" fmla="*/ 9505764 w 9726147"/>
              <a:gd name="connsiteY1" fmla="*/ 0 h 2491048"/>
              <a:gd name="connsiteX2" fmla="*/ 9726147 w 9726147"/>
              <a:gd name="connsiteY2" fmla="*/ 220383 h 2491048"/>
              <a:gd name="connsiteX3" fmla="*/ 9726147 w 9726147"/>
              <a:gd name="connsiteY3" fmla="*/ 2270665 h 2491048"/>
              <a:gd name="connsiteX4" fmla="*/ 9505764 w 9726147"/>
              <a:gd name="connsiteY4" fmla="*/ 2491048 h 2491048"/>
              <a:gd name="connsiteX5" fmla="*/ 0 w 9726147"/>
              <a:gd name="connsiteY5" fmla="*/ 2491048 h 2491048"/>
              <a:gd name="connsiteX0" fmla="*/ 0 w 9697244"/>
              <a:gd name="connsiteY0" fmla="*/ 0 h 2491048"/>
              <a:gd name="connsiteX1" fmla="*/ 9476861 w 9697244"/>
              <a:gd name="connsiteY1" fmla="*/ 0 h 2491048"/>
              <a:gd name="connsiteX2" fmla="*/ 9697244 w 9697244"/>
              <a:gd name="connsiteY2" fmla="*/ 220383 h 2491048"/>
              <a:gd name="connsiteX3" fmla="*/ 9697244 w 9697244"/>
              <a:gd name="connsiteY3" fmla="*/ 2270665 h 2491048"/>
              <a:gd name="connsiteX4" fmla="*/ 9476861 w 9697244"/>
              <a:gd name="connsiteY4" fmla="*/ 2491048 h 2491048"/>
              <a:gd name="connsiteX5" fmla="*/ 154159 w 9697244"/>
              <a:gd name="connsiteY5" fmla="*/ 2491048 h 2491048"/>
              <a:gd name="connsiteX0" fmla="*/ 0 w 9697244"/>
              <a:gd name="connsiteY0" fmla="*/ 0 h 2491048"/>
              <a:gd name="connsiteX1" fmla="*/ 9476861 w 9697244"/>
              <a:gd name="connsiteY1" fmla="*/ 0 h 2491048"/>
              <a:gd name="connsiteX2" fmla="*/ 9697244 w 9697244"/>
              <a:gd name="connsiteY2" fmla="*/ 220383 h 2491048"/>
              <a:gd name="connsiteX3" fmla="*/ 9697244 w 9697244"/>
              <a:gd name="connsiteY3" fmla="*/ 2270665 h 2491048"/>
              <a:gd name="connsiteX4" fmla="*/ 9476861 w 9697244"/>
              <a:gd name="connsiteY4" fmla="*/ 2491048 h 2491048"/>
              <a:gd name="connsiteX5" fmla="*/ 1 w 9697244"/>
              <a:gd name="connsiteY5" fmla="*/ 2491048 h 2491048"/>
              <a:gd name="connsiteX0" fmla="*/ 240871 w 9938115"/>
              <a:gd name="connsiteY0" fmla="*/ 0 h 2491048"/>
              <a:gd name="connsiteX1" fmla="*/ 9717732 w 9938115"/>
              <a:gd name="connsiteY1" fmla="*/ 0 h 2491048"/>
              <a:gd name="connsiteX2" fmla="*/ 9938115 w 9938115"/>
              <a:gd name="connsiteY2" fmla="*/ 220383 h 2491048"/>
              <a:gd name="connsiteX3" fmla="*/ 9938115 w 9938115"/>
              <a:gd name="connsiteY3" fmla="*/ 2270665 h 2491048"/>
              <a:gd name="connsiteX4" fmla="*/ 9717732 w 9938115"/>
              <a:gd name="connsiteY4" fmla="*/ 2491048 h 2491048"/>
              <a:gd name="connsiteX5" fmla="*/ 0 w 9938115"/>
              <a:gd name="connsiteY5" fmla="*/ 2491048 h 2491048"/>
              <a:gd name="connsiteX0" fmla="*/ 9634 w 9938115"/>
              <a:gd name="connsiteY0" fmla="*/ 0 h 2491048"/>
              <a:gd name="connsiteX1" fmla="*/ 9717732 w 9938115"/>
              <a:gd name="connsiteY1" fmla="*/ 0 h 2491048"/>
              <a:gd name="connsiteX2" fmla="*/ 9938115 w 9938115"/>
              <a:gd name="connsiteY2" fmla="*/ 220383 h 2491048"/>
              <a:gd name="connsiteX3" fmla="*/ 9938115 w 9938115"/>
              <a:gd name="connsiteY3" fmla="*/ 2270665 h 2491048"/>
              <a:gd name="connsiteX4" fmla="*/ 9717732 w 9938115"/>
              <a:gd name="connsiteY4" fmla="*/ 2491048 h 2491048"/>
              <a:gd name="connsiteX5" fmla="*/ 0 w 9938115"/>
              <a:gd name="connsiteY5" fmla="*/ 2491048 h 2491048"/>
              <a:gd name="connsiteX0" fmla="*/ 0 w 10058822"/>
              <a:gd name="connsiteY0" fmla="*/ 0 h 2491048"/>
              <a:gd name="connsiteX1" fmla="*/ 9838439 w 10058822"/>
              <a:gd name="connsiteY1" fmla="*/ 0 h 2491048"/>
              <a:gd name="connsiteX2" fmla="*/ 10058822 w 10058822"/>
              <a:gd name="connsiteY2" fmla="*/ 220383 h 2491048"/>
              <a:gd name="connsiteX3" fmla="*/ 10058822 w 10058822"/>
              <a:gd name="connsiteY3" fmla="*/ 2270665 h 2491048"/>
              <a:gd name="connsiteX4" fmla="*/ 9838439 w 10058822"/>
              <a:gd name="connsiteY4" fmla="*/ 2491048 h 2491048"/>
              <a:gd name="connsiteX5" fmla="*/ 120707 w 10058822"/>
              <a:gd name="connsiteY5" fmla="*/ 2491048 h 2491048"/>
              <a:gd name="connsiteX0" fmla="*/ 324 w 10059146"/>
              <a:gd name="connsiteY0" fmla="*/ 0 h 2491048"/>
              <a:gd name="connsiteX1" fmla="*/ 9838763 w 10059146"/>
              <a:gd name="connsiteY1" fmla="*/ 0 h 2491048"/>
              <a:gd name="connsiteX2" fmla="*/ 10059146 w 10059146"/>
              <a:gd name="connsiteY2" fmla="*/ 220383 h 2491048"/>
              <a:gd name="connsiteX3" fmla="*/ 10059146 w 10059146"/>
              <a:gd name="connsiteY3" fmla="*/ 2270665 h 2491048"/>
              <a:gd name="connsiteX4" fmla="*/ 9838763 w 10059146"/>
              <a:gd name="connsiteY4" fmla="*/ 2491048 h 2491048"/>
              <a:gd name="connsiteX5" fmla="*/ 0 w 10059146"/>
              <a:gd name="connsiteY5" fmla="*/ 2491048 h 249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9146" h="2491048">
                <a:moveTo>
                  <a:pt x="324" y="0"/>
                </a:moveTo>
                <a:lnTo>
                  <a:pt x="9838763" y="0"/>
                </a:lnTo>
                <a:cubicBezTo>
                  <a:pt x="9960477" y="0"/>
                  <a:pt x="10059146" y="98669"/>
                  <a:pt x="10059146" y="220383"/>
                </a:cubicBezTo>
                <a:lnTo>
                  <a:pt x="10059146" y="2270665"/>
                </a:lnTo>
                <a:cubicBezTo>
                  <a:pt x="10059146" y="2392379"/>
                  <a:pt x="9960477" y="2491048"/>
                  <a:pt x="9838763" y="2491048"/>
                </a:cubicBezTo>
                <a:lnTo>
                  <a:pt x="0" y="2491048"/>
                </a:lnTo>
              </a:path>
            </a:pathLst>
          </a:custGeom>
          <a:ln w="15875" cap="flat">
            <a:solidFill>
              <a:schemeClr val="accent3"/>
            </a:solidFill>
            <a:headEnd type="none" w="lg" len="med"/>
            <a:tailEnd type="none" w="lg" len="me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R="0" lvl="0" indent="0" defTabSz="932472" fontAlgn="base">
              <a:lnSpc>
                <a:spcPct val="100000"/>
              </a:lnSpc>
              <a:spcBef>
                <a:spcPct val="0"/>
              </a:spcBef>
              <a:spcAft>
                <a:spcPct val="0"/>
              </a:spcAft>
              <a:buClrTx/>
              <a:buSzTx/>
              <a:buFontTx/>
              <a:buNone/>
              <a:tabLst/>
            </a:pPr>
            <a:endParaRPr kumimoji="0" lang="en-US" sz="2000" b="0" i="0" u="none" strike="noStrike" kern="0" cap="none" spc="0" normalizeH="0" baseline="0" noProof="0">
              <a:ln>
                <a:noFill/>
              </a:ln>
              <a:solidFill>
                <a:srgbClr val="FFFFFF"/>
              </a:solidFill>
              <a:effectLst/>
              <a:uLnTx/>
              <a:uFillTx/>
              <a:latin typeface="Segoe UI"/>
              <a:cs typeface="Segoe UI" pitchFamily="34" charset="0"/>
            </a:endParaRPr>
          </a:p>
        </p:txBody>
      </p:sp>
      <p:sp>
        <p:nvSpPr>
          <p:cNvPr id="2" name="Title 2">
            <a:extLst>
              <a:ext uri="{FF2B5EF4-FFF2-40B4-BE49-F238E27FC236}">
                <a16:creationId xmlns:a16="http://schemas.microsoft.com/office/drawing/2014/main" id="{4B2500C4-B436-4E3A-8A91-A02448A774DB}"/>
              </a:ext>
            </a:extLst>
          </p:cNvPr>
          <p:cNvSpPr>
            <a:spLocks noGrp="1"/>
          </p:cNvSpPr>
          <p:nvPr>
            <p:ph type="title" hasCustomPrompt="1"/>
          </p:nvPr>
        </p:nvSpPr>
        <p:spPr>
          <a:xfrm>
            <a:off x="584200" y="351933"/>
            <a:ext cx="6675120" cy="526298"/>
          </a:xfrm>
        </p:spPr>
        <p:txBody>
          <a:bodyPr tIns="0"/>
          <a:lstStyle>
            <a:lvl1pPr>
              <a:lnSpc>
                <a:spcPct val="95000"/>
              </a:lnSpc>
              <a:defRPr sz="1800" spc="0">
                <a:latin typeface="+mj-lt"/>
                <a:cs typeface="Segoe UI" panose="020B0502040204020203" pitchFamily="34" charset="0"/>
              </a:defRPr>
            </a:lvl1pPr>
          </a:lstStyle>
          <a:p>
            <a:r>
              <a:rPr lang="en-US"/>
              <a:t>Click to edit Master title style; can be up to two lines long; lorem ipsum dolor sit </a:t>
            </a:r>
            <a:r>
              <a:rPr lang="en-US" err="1"/>
              <a:t>amet</a:t>
            </a:r>
            <a:r>
              <a:rPr lang="en-US"/>
              <a:t> </a:t>
            </a:r>
            <a:r>
              <a:rPr lang="en-US" err="1"/>
              <a:t>consectetur</a:t>
            </a:r>
            <a:endParaRPr lang="en-US"/>
          </a:p>
        </p:txBody>
      </p:sp>
      <p:sp>
        <p:nvSpPr>
          <p:cNvPr id="84" name="TextBox 83">
            <a:extLst>
              <a:ext uri="{FF2B5EF4-FFF2-40B4-BE49-F238E27FC236}">
                <a16:creationId xmlns:a16="http://schemas.microsoft.com/office/drawing/2014/main" id="{8D8427AA-F015-D373-46E2-2EB1053D80CE}"/>
              </a:ext>
            </a:extLst>
          </p:cNvPr>
          <p:cNvSpPr txBox="1"/>
          <p:nvPr userDrawn="1"/>
        </p:nvSpPr>
        <p:spPr>
          <a:xfrm>
            <a:off x="9187165" y="351933"/>
            <a:ext cx="931764" cy="15388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a:ln>
                  <a:noFill/>
                </a:ln>
                <a:solidFill>
                  <a:srgbClr val="000000"/>
                </a:solidFill>
                <a:effectLst/>
                <a:uLnTx/>
                <a:uFillTx/>
                <a:latin typeface="Segoe UI Semibold" panose="020B0502040204020203" pitchFamily="34" charset="0"/>
                <a:cs typeface="Segoe UI Semibold" panose="020B0502040204020203" pitchFamily="34" charset="0"/>
              </a:rPr>
              <a:t>Available with:</a:t>
            </a:r>
          </a:p>
        </p:txBody>
      </p:sp>
      <p:sp>
        <p:nvSpPr>
          <p:cNvPr id="103" name="Text Placeholder 102">
            <a:extLst>
              <a:ext uri="{FF2B5EF4-FFF2-40B4-BE49-F238E27FC236}">
                <a16:creationId xmlns:a16="http://schemas.microsoft.com/office/drawing/2014/main" id="{6B562108-00FE-5F42-7550-13BB7DE58EA1}"/>
              </a:ext>
            </a:extLst>
          </p:cNvPr>
          <p:cNvSpPr>
            <a:spLocks noGrp="1"/>
          </p:cNvSpPr>
          <p:nvPr>
            <p:ph type="body" sz="quarter" idx="17" hasCustomPrompt="1"/>
          </p:nvPr>
        </p:nvSpPr>
        <p:spPr>
          <a:xfrm>
            <a:off x="7584282" y="521099"/>
            <a:ext cx="2534646" cy="169277"/>
          </a:xfrm>
          <a:prstGeom prst="rect">
            <a:avLst/>
          </a:prstGeom>
        </p:spPr>
        <p:txBody>
          <a:bodyPr/>
          <a:lstStyle>
            <a:lvl1pPr marL="0" indent="0" algn="r">
              <a:spcBef>
                <a:spcPts val="0"/>
              </a:spcBef>
              <a:buNone/>
              <a:defRPr sz="1100" b="1" i="0" spc="-20" baseline="0">
                <a:solidFill>
                  <a:schemeClr val="accent2">
                    <a:lumMod val="75000"/>
                  </a:schemeClr>
                </a:solidFill>
                <a:latin typeface="+mj-lt"/>
                <a:cs typeface="Segoe UI Semibold" panose="020B0502040204020203" pitchFamily="34" charset="0"/>
              </a:defRPr>
            </a:lvl1pPr>
            <a:lvl2pPr marL="228600" indent="0" algn="r">
              <a:spcBef>
                <a:spcPts val="0"/>
              </a:spcBef>
              <a:buNone/>
              <a:defRPr sz="1100" spc="-20" baseline="0">
                <a:solidFill>
                  <a:srgbClr val="B1B3B3"/>
                </a:solidFill>
              </a:defRPr>
            </a:lvl2pPr>
            <a:lvl3pPr algn="r">
              <a:defRPr/>
            </a:lvl3pPr>
            <a:lvl4pPr algn="r">
              <a:defRPr/>
            </a:lvl4pPr>
            <a:lvl5pPr algn="r">
              <a:defRPr/>
            </a:lvl5pPr>
          </a:lstStyle>
          <a:p>
            <a:pPr lvl="0"/>
            <a:r>
              <a:rPr lang="en-US"/>
              <a:t>Copilot for Microsoft 365</a:t>
            </a:r>
          </a:p>
        </p:txBody>
      </p:sp>
      <p:sp>
        <p:nvSpPr>
          <p:cNvPr id="75" name="TextBox 74">
            <a:extLst>
              <a:ext uri="{FF2B5EF4-FFF2-40B4-BE49-F238E27FC236}">
                <a16:creationId xmlns:a16="http://schemas.microsoft.com/office/drawing/2014/main" id="{1BB75DAB-4D8A-2933-BB52-0C94AA4816E3}"/>
              </a:ext>
            </a:extLst>
          </p:cNvPr>
          <p:cNvSpPr txBox="1"/>
          <p:nvPr userDrawn="1"/>
        </p:nvSpPr>
        <p:spPr>
          <a:xfrm>
            <a:off x="10430235" y="351933"/>
            <a:ext cx="931764" cy="15388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a:ln>
                  <a:noFill/>
                </a:ln>
                <a:solidFill>
                  <a:srgbClr val="000000"/>
                </a:solidFill>
                <a:effectLst/>
                <a:uLnTx/>
                <a:uFillTx/>
                <a:latin typeface="Segoe UI Semibold" panose="020B0502040204020203" pitchFamily="34" charset="0"/>
                <a:cs typeface="Segoe UI Semibold" panose="020B0502040204020203" pitchFamily="34" charset="0"/>
              </a:rPr>
              <a:t>Scenario level:</a:t>
            </a:r>
          </a:p>
        </p:txBody>
      </p:sp>
      <p:sp>
        <p:nvSpPr>
          <p:cNvPr id="3" name="Text Placeholder 102">
            <a:extLst>
              <a:ext uri="{FF2B5EF4-FFF2-40B4-BE49-F238E27FC236}">
                <a16:creationId xmlns:a16="http://schemas.microsoft.com/office/drawing/2014/main" id="{78D71A05-3479-3DEB-1227-2FC98983A80C}"/>
              </a:ext>
            </a:extLst>
          </p:cNvPr>
          <p:cNvSpPr>
            <a:spLocks noGrp="1"/>
          </p:cNvSpPr>
          <p:nvPr>
            <p:ph type="body" sz="quarter" idx="37" hasCustomPrompt="1"/>
          </p:nvPr>
        </p:nvSpPr>
        <p:spPr>
          <a:xfrm>
            <a:off x="10430234" y="521099"/>
            <a:ext cx="1456966" cy="175614"/>
          </a:xfrm>
          <a:prstGeom prst="rect">
            <a:avLst/>
          </a:prstGeom>
        </p:spPr>
        <p:txBody>
          <a:bodyPr/>
          <a:lstStyle>
            <a:lvl1pPr marL="0" indent="0" algn="r">
              <a:spcBef>
                <a:spcPts val="0"/>
              </a:spcBef>
              <a:buNone/>
              <a:defRPr sz="1100" b="1" i="0" spc="-20" baseline="0">
                <a:solidFill>
                  <a:schemeClr val="accent1"/>
                </a:solidFill>
                <a:latin typeface="+mj-lt"/>
                <a:cs typeface="Segoe UI Semibold" panose="020B0502040204020203" pitchFamily="34" charset="0"/>
              </a:defRPr>
            </a:lvl1pPr>
            <a:lvl2pPr marL="228600" indent="0" algn="r">
              <a:spcBef>
                <a:spcPts val="0"/>
              </a:spcBef>
              <a:buNone/>
              <a:defRPr sz="1100" spc="-20" baseline="0">
                <a:solidFill>
                  <a:srgbClr val="B1B3B3"/>
                </a:solidFill>
              </a:defRPr>
            </a:lvl2pPr>
            <a:lvl3pPr algn="r">
              <a:defRPr/>
            </a:lvl3pPr>
            <a:lvl4pPr algn="r">
              <a:defRPr/>
            </a:lvl4pPr>
            <a:lvl5pPr algn="r">
              <a:defRPr/>
            </a:lvl5pPr>
          </a:lstStyle>
          <a:p>
            <a:r>
              <a:rPr lang="en-US"/>
              <a:t>Buy</a:t>
            </a:r>
          </a:p>
        </p:txBody>
      </p:sp>
      <p:cxnSp>
        <p:nvCxnSpPr>
          <p:cNvPr id="86" name="Straight Connector 85">
            <a:extLst>
              <a:ext uri="{FF2B5EF4-FFF2-40B4-BE49-F238E27FC236}">
                <a16:creationId xmlns:a16="http://schemas.microsoft.com/office/drawing/2014/main" id="{4216CED8-8F45-B380-FB1B-B9408979340F}"/>
              </a:ext>
              <a:ext uri="{C183D7F6-B498-43B3-948B-1728B52AA6E4}">
                <adec:decorative xmlns:adec="http://schemas.microsoft.com/office/drawing/2017/decorative" val="1"/>
              </a:ext>
            </a:extLst>
          </p:cNvPr>
          <p:cNvCxnSpPr/>
          <p:nvPr userDrawn="1"/>
        </p:nvCxnSpPr>
        <p:spPr>
          <a:xfrm>
            <a:off x="10357672" y="358721"/>
            <a:ext cx="0" cy="331655"/>
          </a:xfrm>
          <a:prstGeom prst="line">
            <a:avLst/>
          </a:prstGeom>
          <a:ln>
            <a:solidFill>
              <a:srgbClr val="B1B3B3"/>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147" name="Group 146">
            <a:extLst>
              <a:ext uri="{FF2B5EF4-FFF2-40B4-BE49-F238E27FC236}">
                <a16:creationId xmlns:a16="http://schemas.microsoft.com/office/drawing/2014/main" id="{F3E1CBA9-BB11-EF2E-649E-27B49E82FE86}"/>
              </a:ext>
              <a:ext uri="{C183D7F6-B498-43B3-948B-1728B52AA6E4}">
                <adec:decorative xmlns:adec="http://schemas.microsoft.com/office/drawing/2017/decorative" val="1"/>
              </a:ext>
            </a:extLst>
          </p:cNvPr>
          <p:cNvGrpSpPr/>
          <p:nvPr userDrawn="1"/>
        </p:nvGrpSpPr>
        <p:grpSpPr>
          <a:xfrm>
            <a:off x="3637769" y="1557143"/>
            <a:ext cx="166152" cy="166152"/>
            <a:chOff x="5214995" y="-1168400"/>
            <a:chExt cx="431800" cy="431800"/>
          </a:xfrm>
        </p:grpSpPr>
        <p:sp>
          <p:nvSpPr>
            <p:cNvPr id="148" name="Oval 147">
              <a:extLst>
                <a:ext uri="{FF2B5EF4-FFF2-40B4-BE49-F238E27FC236}">
                  <a16:creationId xmlns:a16="http://schemas.microsoft.com/office/drawing/2014/main" id="{E54C8AC7-0DF2-A7B4-59BC-354BDE9A823D}"/>
                </a:ext>
              </a:extLst>
            </p:cNvPr>
            <p:cNvSpPr/>
            <p:nvPr/>
          </p:nvSpPr>
          <p:spPr bwMode="auto">
            <a:xfrm>
              <a:off x="5214995" y="-1168400"/>
              <a:ext cx="431800" cy="431800"/>
            </a:xfrm>
            <a:prstGeom prst="ellipse">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chemeClr val="accent3"/>
                </a:solidFill>
                <a:effectLst/>
                <a:uLnTx/>
                <a:uFillTx/>
                <a:latin typeface="+mj-lt"/>
                <a:ea typeface="Segoe UI" pitchFamily="34" charset="0"/>
                <a:cs typeface="Segoe UI" pitchFamily="34" charset="0"/>
              </a:endParaRPr>
            </a:p>
          </p:txBody>
        </p:sp>
        <p:sp>
          <p:nvSpPr>
            <p:cNvPr id="149" name="Rectangle 89">
              <a:extLst>
                <a:ext uri="{FF2B5EF4-FFF2-40B4-BE49-F238E27FC236}">
                  <a16:creationId xmlns:a16="http://schemas.microsoft.com/office/drawing/2014/main" id="{F0376496-3125-ED18-7608-C142A0C35F33}"/>
                </a:ext>
              </a:extLst>
            </p:cNvPr>
            <p:cNvSpPr/>
            <p:nvPr/>
          </p:nvSpPr>
          <p:spPr bwMode="auto">
            <a:xfrm rot="2700000">
              <a:off x="5303185" y="-1042110"/>
              <a:ext cx="179220" cy="179220"/>
            </a:xfrm>
            <a:custGeom>
              <a:avLst/>
              <a:gdLst>
                <a:gd name="connsiteX0" fmla="*/ 0 w 317500"/>
                <a:gd name="connsiteY0" fmla="*/ 0 h 317500"/>
                <a:gd name="connsiteX1" fmla="*/ 317500 w 317500"/>
                <a:gd name="connsiteY1" fmla="*/ 0 h 317500"/>
                <a:gd name="connsiteX2" fmla="*/ 317500 w 317500"/>
                <a:gd name="connsiteY2" fmla="*/ 317500 h 317500"/>
                <a:gd name="connsiteX3" fmla="*/ 0 w 317500"/>
                <a:gd name="connsiteY3" fmla="*/ 317500 h 317500"/>
                <a:gd name="connsiteX4" fmla="*/ 0 w 317500"/>
                <a:gd name="connsiteY4" fmla="*/ 0 h 317500"/>
                <a:gd name="connsiteX0" fmla="*/ 0 w 317500"/>
                <a:gd name="connsiteY0" fmla="*/ 317500 h 408940"/>
                <a:gd name="connsiteX1" fmla="*/ 0 w 317500"/>
                <a:gd name="connsiteY1" fmla="*/ 0 h 408940"/>
                <a:gd name="connsiteX2" fmla="*/ 317500 w 317500"/>
                <a:gd name="connsiteY2" fmla="*/ 0 h 408940"/>
                <a:gd name="connsiteX3" fmla="*/ 317500 w 317500"/>
                <a:gd name="connsiteY3" fmla="*/ 317500 h 408940"/>
                <a:gd name="connsiteX4" fmla="*/ 91440 w 317500"/>
                <a:gd name="connsiteY4" fmla="*/ 408940 h 408940"/>
                <a:gd name="connsiteX0" fmla="*/ 0 w 317500"/>
                <a:gd name="connsiteY0" fmla="*/ 317500 h 317500"/>
                <a:gd name="connsiteX1" fmla="*/ 0 w 317500"/>
                <a:gd name="connsiteY1" fmla="*/ 0 h 317500"/>
                <a:gd name="connsiteX2" fmla="*/ 317500 w 317500"/>
                <a:gd name="connsiteY2" fmla="*/ 0 h 317500"/>
                <a:gd name="connsiteX3" fmla="*/ 317500 w 317500"/>
                <a:gd name="connsiteY3" fmla="*/ 317500 h 317500"/>
                <a:gd name="connsiteX0" fmla="*/ 0 w 317500"/>
                <a:gd name="connsiteY0" fmla="*/ 0 h 317500"/>
                <a:gd name="connsiteX1" fmla="*/ 317500 w 317500"/>
                <a:gd name="connsiteY1" fmla="*/ 0 h 317500"/>
                <a:gd name="connsiteX2" fmla="*/ 317500 w 317500"/>
                <a:gd name="connsiteY2" fmla="*/ 317500 h 317500"/>
              </a:gdLst>
              <a:ahLst/>
              <a:cxnLst>
                <a:cxn ang="0">
                  <a:pos x="connsiteX0" y="connsiteY0"/>
                </a:cxn>
                <a:cxn ang="0">
                  <a:pos x="connsiteX1" y="connsiteY1"/>
                </a:cxn>
                <a:cxn ang="0">
                  <a:pos x="connsiteX2" y="connsiteY2"/>
                </a:cxn>
              </a:cxnLst>
              <a:rect l="l" t="t" r="r" b="b"/>
              <a:pathLst>
                <a:path w="317500" h="317500">
                  <a:moveTo>
                    <a:pt x="0" y="0"/>
                  </a:moveTo>
                  <a:lnTo>
                    <a:pt x="317500" y="0"/>
                  </a:lnTo>
                  <a:lnTo>
                    <a:pt x="317500" y="317500"/>
                  </a:lnTo>
                </a:path>
              </a:pathLst>
            </a:custGeom>
            <a:ln w="15875" cap="rnd">
              <a:solidFill>
                <a:schemeClr val="accent3"/>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chemeClr val="accent3"/>
                </a:solidFill>
                <a:effectLst/>
                <a:uLnTx/>
                <a:uFillTx/>
                <a:latin typeface="+mj-lt"/>
                <a:ea typeface="+mn-ea"/>
                <a:cs typeface="Segoe UI" pitchFamily="34" charset="0"/>
              </a:endParaRPr>
            </a:p>
          </p:txBody>
        </p:sp>
      </p:grpSp>
      <p:grpSp>
        <p:nvGrpSpPr>
          <p:cNvPr id="150" name="Group 149">
            <a:extLst>
              <a:ext uri="{FF2B5EF4-FFF2-40B4-BE49-F238E27FC236}">
                <a16:creationId xmlns:a16="http://schemas.microsoft.com/office/drawing/2014/main" id="{3D3E10AB-B82F-F7E8-A33D-8AF61C784420}"/>
              </a:ext>
              <a:ext uri="{C183D7F6-B498-43B3-948B-1728B52AA6E4}">
                <adec:decorative xmlns:adec="http://schemas.microsoft.com/office/drawing/2017/decorative" val="1"/>
              </a:ext>
            </a:extLst>
          </p:cNvPr>
          <p:cNvGrpSpPr/>
          <p:nvPr userDrawn="1"/>
        </p:nvGrpSpPr>
        <p:grpSpPr>
          <a:xfrm>
            <a:off x="7103853" y="1557143"/>
            <a:ext cx="166152" cy="166152"/>
            <a:chOff x="5214995" y="-1168400"/>
            <a:chExt cx="431800" cy="431800"/>
          </a:xfrm>
        </p:grpSpPr>
        <p:sp>
          <p:nvSpPr>
            <p:cNvPr id="151" name="Oval 150">
              <a:extLst>
                <a:ext uri="{FF2B5EF4-FFF2-40B4-BE49-F238E27FC236}">
                  <a16:creationId xmlns:a16="http://schemas.microsoft.com/office/drawing/2014/main" id="{CC526CF7-4F8D-6DB9-E3E9-2381E7AFAF4A}"/>
                </a:ext>
              </a:extLst>
            </p:cNvPr>
            <p:cNvSpPr/>
            <p:nvPr/>
          </p:nvSpPr>
          <p:spPr bwMode="auto">
            <a:xfrm>
              <a:off x="5214995" y="-1168400"/>
              <a:ext cx="431800" cy="431800"/>
            </a:xfrm>
            <a:prstGeom prst="ellipse">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chemeClr val="accent3"/>
                </a:solidFill>
                <a:effectLst/>
                <a:uLnTx/>
                <a:uFillTx/>
                <a:latin typeface="+mj-lt"/>
                <a:ea typeface="+mn-ea"/>
                <a:cs typeface="Segoe UI" pitchFamily="34" charset="0"/>
              </a:endParaRPr>
            </a:p>
          </p:txBody>
        </p:sp>
        <p:sp>
          <p:nvSpPr>
            <p:cNvPr id="152" name="Rectangle 89">
              <a:extLst>
                <a:ext uri="{FF2B5EF4-FFF2-40B4-BE49-F238E27FC236}">
                  <a16:creationId xmlns:a16="http://schemas.microsoft.com/office/drawing/2014/main" id="{63E3BD4D-8045-49DC-2041-46643AE5ED02}"/>
                </a:ext>
              </a:extLst>
            </p:cNvPr>
            <p:cNvSpPr/>
            <p:nvPr/>
          </p:nvSpPr>
          <p:spPr bwMode="auto">
            <a:xfrm rot="2700000">
              <a:off x="5303185" y="-1042110"/>
              <a:ext cx="179220" cy="179220"/>
            </a:xfrm>
            <a:custGeom>
              <a:avLst/>
              <a:gdLst>
                <a:gd name="connsiteX0" fmla="*/ 0 w 317500"/>
                <a:gd name="connsiteY0" fmla="*/ 0 h 317500"/>
                <a:gd name="connsiteX1" fmla="*/ 317500 w 317500"/>
                <a:gd name="connsiteY1" fmla="*/ 0 h 317500"/>
                <a:gd name="connsiteX2" fmla="*/ 317500 w 317500"/>
                <a:gd name="connsiteY2" fmla="*/ 317500 h 317500"/>
                <a:gd name="connsiteX3" fmla="*/ 0 w 317500"/>
                <a:gd name="connsiteY3" fmla="*/ 317500 h 317500"/>
                <a:gd name="connsiteX4" fmla="*/ 0 w 317500"/>
                <a:gd name="connsiteY4" fmla="*/ 0 h 317500"/>
                <a:gd name="connsiteX0" fmla="*/ 0 w 317500"/>
                <a:gd name="connsiteY0" fmla="*/ 317500 h 408940"/>
                <a:gd name="connsiteX1" fmla="*/ 0 w 317500"/>
                <a:gd name="connsiteY1" fmla="*/ 0 h 408940"/>
                <a:gd name="connsiteX2" fmla="*/ 317500 w 317500"/>
                <a:gd name="connsiteY2" fmla="*/ 0 h 408940"/>
                <a:gd name="connsiteX3" fmla="*/ 317500 w 317500"/>
                <a:gd name="connsiteY3" fmla="*/ 317500 h 408940"/>
                <a:gd name="connsiteX4" fmla="*/ 91440 w 317500"/>
                <a:gd name="connsiteY4" fmla="*/ 408940 h 408940"/>
                <a:gd name="connsiteX0" fmla="*/ 0 w 317500"/>
                <a:gd name="connsiteY0" fmla="*/ 317500 h 317500"/>
                <a:gd name="connsiteX1" fmla="*/ 0 w 317500"/>
                <a:gd name="connsiteY1" fmla="*/ 0 h 317500"/>
                <a:gd name="connsiteX2" fmla="*/ 317500 w 317500"/>
                <a:gd name="connsiteY2" fmla="*/ 0 h 317500"/>
                <a:gd name="connsiteX3" fmla="*/ 317500 w 317500"/>
                <a:gd name="connsiteY3" fmla="*/ 317500 h 317500"/>
                <a:gd name="connsiteX0" fmla="*/ 0 w 317500"/>
                <a:gd name="connsiteY0" fmla="*/ 0 h 317500"/>
                <a:gd name="connsiteX1" fmla="*/ 317500 w 317500"/>
                <a:gd name="connsiteY1" fmla="*/ 0 h 317500"/>
                <a:gd name="connsiteX2" fmla="*/ 317500 w 317500"/>
                <a:gd name="connsiteY2" fmla="*/ 317500 h 317500"/>
              </a:gdLst>
              <a:ahLst/>
              <a:cxnLst>
                <a:cxn ang="0">
                  <a:pos x="connsiteX0" y="connsiteY0"/>
                </a:cxn>
                <a:cxn ang="0">
                  <a:pos x="connsiteX1" y="connsiteY1"/>
                </a:cxn>
                <a:cxn ang="0">
                  <a:pos x="connsiteX2" y="connsiteY2"/>
                </a:cxn>
              </a:cxnLst>
              <a:rect l="l" t="t" r="r" b="b"/>
              <a:pathLst>
                <a:path w="317500" h="317500">
                  <a:moveTo>
                    <a:pt x="0" y="0"/>
                  </a:moveTo>
                  <a:lnTo>
                    <a:pt x="317500" y="0"/>
                  </a:lnTo>
                  <a:lnTo>
                    <a:pt x="317500" y="317500"/>
                  </a:lnTo>
                </a:path>
              </a:pathLst>
            </a:custGeom>
            <a:ln w="15875" cap="rnd">
              <a:solidFill>
                <a:schemeClr val="accent3"/>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chemeClr val="accent3"/>
                </a:solidFill>
                <a:effectLst/>
                <a:uLnTx/>
                <a:uFillTx/>
                <a:latin typeface="+mj-lt"/>
                <a:ea typeface="+mn-ea"/>
                <a:cs typeface="Segoe UI" pitchFamily="34" charset="0"/>
              </a:endParaRPr>
            </a:p>
          </p:txBody>
        </p:sp>
      </p:grpSp>
      <p:grpSp>
        <p:nvGrpSpPr>
          <p:cNvPr id="153" name="Group 152">
            <a:extLst>
              <a:ext uri="{FF2B5EF4-FFF2-40B4-BE49-F238E27FC236}">
                <a16:creationId xmlns:a16="http://schemas.microsoft.com/office/drawing/2014/main" id="{816F1C59-4D7D-3BDD-0560-654E11A9B15E}"/>
              </a:ext>
              <a:ext uri="{C183D7F6-B498-43B3-948B-1728B52AA6E4}">
                <adec:decorative xmlns:adec="http://schemas.microsoft.com/office/drawing/2017/decorative" val="1"/>
              </a:ext>
            </a:extLst>
          </p:cNvPr>
          <p:cNvGrpSpPr/>
          <p:nvPr userDrawn="1"/>
        </p:nvGrpSpPr>
        <p:grpSpPr>
          <a:xfrm flipH="1">
            <a:off x="3637769" y="4012394"/>
            <a:ext cx="166152" cy="166152"/>
            <a:chOff x="5214995" y="-1168400"/>
            <a:chExt cx="431800" cy="431800"/>
          </a:xfrm>
        </p:grpSpPr>
        <p:sp>
          <p:nvSpPr>
            <p:cNvPr id="154" name="Oval 153">
              <a:extLst>
                <a:ext uri="{FF2B5EF4-FFF2-40B4-BE49-F238E27FC236}">
                  <a16:creationId xmlns:a16="http://schemas.microsoft.com/office/drawing/2014/main" id="{A0C410FC-F149-F1FA-B620-BF7F0EDE7D6C}"/>
                </a:ext>
              </a:extLst>
            </p:cNvPr>
            <p:cNvSpPr/>
            <p:nvPr/>
          </p:nvSpPr>
          <p:spPr bwMode="auto">
            <a:xfrm>
              <a:off x="5214995" y="-1168400"/>
              <a:ext cx="431800" cy="431800"/>
            </a:xfrm>
            <a:prstGeom prst="ellipse">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chemeClr val="accent3"/>
                </a:solidFill>
                <a:effectLst/>
                <a:uLnTx/>
                <a:uFillTx/>
                <a:latin typeface="+mj-lt"/>
                <a:ea typeface="+mn-ea"/>
                <a:cs typeface="Segoe UI" pitchFamily="34" charset="0"/>
              </a:endParaRPr>
            </a:p>
          </p:txBody>
        </p:sp>
        <p:sp>
          <p:nvSpPr>
            <p:cNvPr id="155" name="Rectangle 89">
              <a:extLst>
                <a:ext uri="{FF2B5EF4-FFF2-40B4-BE49-F238E27FC236}">
                  <a16:creationId xmlns:a16="http://schemas.microsoft.com/office/drawing/2014/main" id="{5B5C9B65-59ED-2529-1E53-C9ABE9CB79FD}"/>
                </a:ext>
              </a:extLst>
            </p:cNvPr>
            <p:cNvSpPr/>
            <p:nvPr/>
          </p:nvSpPr>
          <p:spPr bwMode="auto">
            <a:xfrm rot="2700000">
              <a:off x="5303185" y="-1042110"/>
              <a:ext cx="179220" cy="179220"/>
            </a:xfrm>
            <a:custGeom>
              <a:avLst/>
              <a:gdLst>
                <a:gd name="connsiteX0" fmla="*/ 0 w 317500"/>
                <a:gd name="connsiteY0" fmla="*/ 0 h 317500"/>
                <a:gd name="connsiteX1" fmla="*/ 317500 w 317500"/>
                <a:gd name="connsiteY1" fmla="*/ 0 h 317500"/>
                <a:gd name="connsiteX2" fmla="*/ 317500 w 317500"/>
                <a:gd name="connsiteY2" fmla="*/ 317500 h 317500"/>
                <a:gd name="connsiteX3" fmla="*/ 0 w 317500"/>
                <a:gd name="connsiteY3" fmla="*/ 317500 h 317500"/>
                <a:gd name="connsiteX4" fmla="*/ 0 w 317500"/>
                <a:gd name="connsiteY4" fmla="*/ 0 h 317500"/>
                <a:gd name="connsiteX0" fmla="*/ 0 w 317500"/>
                <a:gd name="connsiteY0" fmla="*/ 317500 h 408940"/>
                <a:gd name="connsiteX1" fmla="*/ 0 w 317500"/>
                <a:gd name="connsiteY1" fmla="*/ 0 h 408940"/>
                <a:gd name="connsiteX2" fmla="*/ 317500 w 317500"/>
                <a:gd name="connsiteY2" fmla="*/ 0 h 408940"/>
                <a:gd name="connsiteX3" fmla="*/ 317500 w 317500"/>
                <a:gd name="connsiteY3" fmla="*/ 317500 h 408940"/>
                <a:gd name="connsiteX4" fmla="*/ 91440 w 317500"/>
                <a:gd name="connsiteY4" fmla="*/ 408940 h 408940"/>
                <a:gd name="connsiteX0" fmla="*/ 0 w 317500"/>
                <a:gd name="connsiteY0" fmla="*/ 317500 h 317500"/>
                <a:gd name="connsiteX1" fmla="*/ 0 w 317500"/>
                <a:gd name="connsiteY1" fmla="*/ 0 h 317500"/>
                <a:gd name="connsiteX2" fmla="*/ 317500 w 317500"/>
                <a:gd name="connsiteY2" fmla="*/ 0 h 317500"/>
                <a:gd name="connsiteX3" fmla="*/ 317500 w 317500"/>
                <a:gd name="connsiteY3" fmla="*/ 317500 h 317500"/>
                <a:gd name="connsiteX0" fmla="*/ 0 w 317500"/>
                <a:gd name="connsiteY0" fmla="*/ 0 h 317500"/>
                <a:gd name="connsiteX1" fmla="*/ 317500 w 317500"/>
                <a:gd name="connsiteY1" fmla="*/ 0 h 317500"/>
                <a:gd name="connsiteX2" fmla="*/ 317500 w 317500"/>
                <a:gd name="connsiteY2" fmla="*/ 317500 h 317500"/>
              </a:gdLst>
              <a:ahLst/>
              <a:cxnLst>
                <a:cxn ang="0">
                  <a:pos x="connsiteX0" y="connsiteY0"/>
                </a:cxn>
                <a:cxn ang="0">
                  <a:pos x="connsiteX1" y="connsiteY1"/>
                </a:cxn>
                <a:cxn ang="0">
                  <a:pos x="connsiteX2" y="connsiteY2"/>
                </a:cxn>
              </a:cxnLst>
              <a:rect l="l" t="t" r="r" b="b"/>
              <a:pathLst>
                <a:path w="317500" h="317500">
                  <a:moveTo>
                    <a:pt x="0" y="0"/>
                  </a:moveTo>
                  <a:lnTo>
                    <a:pt x="317500" y="0"/>
                  </a:lnTo>
                  <a:lnTo>
                    <a:pt x="317500" y="317500"/>
                  </a:lnTo>
                </a:path>
              </a:pathLst>
            </a:custGeom>
            <a:ln w="15875" cap="rnd">
              <a:solidFill>
                <a:schemeClr val="accent3"/>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chemeClr val="accent3"/>
                </a:solidFill>
                <a:effectLst/>
                <a:uLnTx/>
                <a:uFillTx/>
                <a:latin typeface="+mj-lt"/>
                <a:ea typeface="+mn-ea"/>
                <a:cs typeface="Segoe UI" pitchFamily="34" charset="0"/>
              </a:endParaRPr>
            </a:p>
          </p:txBody>
        </p:sp>
      </p:grpSp>
      <p:grpSp>
        <p:nvGrpSpPr>
          <p:cNvPr id="156" name="Group 155">
            <a:extLst>
              <a:ext uri="{FF2B5EF4-FFF2-40B4-BE49-F238E27FC236}">
                <a16:creationId xmlns:a16="http://schemas.microsoft.com/office/drawing/2014/main" id="{28DAF83D-E0BD-BE8E-ECEC-5E5EDE3E6C74}"/>
              </a:ext>
              <a:ext uri="{C183D7F6-B498-43B3-948B-1728B52AA6E4}">
                <adec:decorative xmlns:adec="http://schemas.microsoft.com/office/drawing/2017/decorative" val="1"/>
              </a:ext>
            </a:extLst>
          </p:cNvPr>
          <p:cNvGrpSpPr/>
          <p:nvPr userDrawn="1"/>
        </p:nvGrpSpPr>
        <p:grpSpPr>
          <a:xfrm flipH="1">
            <a:off x="7103853" y="4012394"/>
            <a:ext cx="166152" cy="166152"/>
            <a:chOff x="5214995" y="-1168400"/>
            <a:chExt cx="431800" cy="431800"/>
          </a:xfrm>
        </p:grpSpPr>
        <p:sp>
          <p:nvSpPr>
            <p:cNvPr id="157" name="Oval 156">
              <a:extLst>
                <a:ext uri="{FF2B5EF4-FFF2-40B4-BE49-F238E27FC236}">
                  <a16:creationId xmlns:a16="http://schemas.microsoft.com/office/drawing/2014/main" id="{2CC39567-C008-3C38-03DA-28EE0BE74832}"/>
                </a:ext>
              </a:extLst>
            </p:cNvPr>
            <p:cNvSpPr/>
            <p:nvPr/>
          </p:nvSpPr>
          <p:spPr bwMode="auto">
            <a:xfrm>
              <a:off x="5214995" y="-1168400"/>
              <a:ext cx="431800" cy="431800"/>
            </a:xfrm>
            <a:prstGeom prst="ellipse">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chemeClr val="accent3"/>
                </a:solidFill>
                <a:effectLst/>
                <a:uLnTx/>
                <a:uFillTx/>
                <a:latin typeface="+mj-lt"/>
                <a:ea typeface="+mn-ea"/>
                <a:cs typeface="Segoe UI" pitchFamily="34" charset="0"/>
              </a:endParaRPr>
            </a:p>
          </p:txBody>
        </p:sp>
        <p:sp>
          <p:nvSpPr>
            <p:cNvPr id="158" name="Rectangle 89">
              <a:extLst>
                <a:ext uri="{FF2B5EF4-FFF2-40B4-BE49-F238E27FC236}">
                  <a16:creationId xmlns:a16="http://schemas.microsoft.com/office/drawing/2014/main" id="{99B2574B-7594-72E2-E826-4D4DA471A11A}"/>
                </a:ext>
              </a:extLst>
            </p:cNvPr>
            <p:cNvSpPr/>
            <p:nvPr/>
          </p:nvSpPr>
          <p:spPr bwMode="auto">
            <a:xfrm rot="2700000">
              <a:off x="5303185" y="-1042110"/>
              <a:ext cx="179220" cy="179220"/>
            </a:xfrm>
            <a:custGeom>
              <a:avLst/>
              <a:gdLst>
                <a:gd name="connsiteX0" fmla="*/ 0 w 317500"/>
                <a:gd name="connsiteY0" fmla="*/ 0 h 317500"/>
                <a:gd name="connsiteX1" fmla="*/ 317500 w 317500"/>
                <a:gd name="connsiteY1" fmla="*/ 0 h 317500"/>
                <a:gd name="connsiteX2" fmla="*/ 317500 w 317500"/>
                <a:gd name="connsiteY2" fmla="*/ 317500 h 317500"/>
                <a:gd name="connsiteX3" fmla="*/ 0 w 317500"/>
                <a:gd name="connsiteY3" fmla="*/ 317500 h 317500"/>
                <a:gd name="connsiteX4" fmla="*/ 0 w 317500"/>
                <a:gd name="connsiteY4" fmla="*/ 0 h 317500"/>
                <a:gd name="connsiteX0" fmla="*/ 0 w 317500"/>
                <a:gd name="connsiteY0" fmla="*/ 317500 h 408940"/>
                <a:gd name="connsiteX1" fmla="*/ 0 w 317500"/>
                <a:gd name="connsiteY1" fmla="*/ 0 h 408940"/>
                <a:gd name="connsiteX2" fmla="*/ 317500 w 317500"/>
                <a:gd name="connsiteY2" fmla="*/ 0 h 408940"/>
                <a:gd name="connsiteX3" fmla="*/ 317500 w 317500"/>
                <a:gd name="connsiteY3" fmla="*/ 317500 h 408940"/>
                <a:gd name="connsiteX4" fmla="*/ 91440 w 317500"/>
                <a:gd name="connsiteY4" fmla="*/ 408940 h 408940"/>
                <a:gd name="connsiteX0" fmla="*/ 0 w 317500"/>
                <a:gd name="connsiteY0" fmla="*/ 317500 h 317500"/>
                <a:gd name="connsiteX1" fmla="*/ 0 w 317500"/>
                <a:gd name="connsiteY1" fmla="*/ 0 h 317500"/>
                <a:gd name="connsiteX2" fmla="*/ 317500 w 317500"/>
                <a:gd name="connsiteY2" fmla="*/ 0 h 317500"/>
                <a:gd name="connsiteX3" fmla="*/ 317500 w 317500"/>
                <a:gd name="connsiteY3" fmla="*/ 317500 h 317500"/>
                <a:gd name="connsiteX0" fmla="*/ 0 w 317500"/>
                <a:gd name="connsiteY0" fmla="*/ 0 h 317500"/>
                <a:gd name="connsiteX1" fmla="*/ 317500 w 317500"/>
                <a:gd name="connsiteY1" fmla="*/ 0 h 317500"/>
                <a:gd name="connsiteX2" fmla="*/ 317500 w 317500"/>
                <a:gd name="connsiteY2" fmla="*/ 317500 h 317500"/>
              </a:gdLst>
              <a:ahLst/>
              <a:cxnLst>
                <a:cxn ang="0">
                  <a:pos x="connsiteX0" y="connsiteY0"/>
                </a:cxn>
                <a:cxn ang="0">
                  <a:pos x="connsiteX1" y="connsiteY1"/>
                </a:cxn>
                <a:cxn ang="0">
                  <a:pos x="connsiteX2" y="connsiteY2"/>
                </a:cxn>
              </a:cxnLst>
              <a:rect l="l" t="t" r="r" b="b"/>
              <a:pathLst>
                <a:path w="317500" h="317500">
                  <a:moveTo>
                    <a:pt x="0" y="0"/>
                  </a:moveTo>
                  <a:lnTo>
                    <a:pt x="317500" y="0"/>
                  </a:lnTo>
                  <a:lnTo>
                    <a:pt x="317500" y="317500"/>
                  </a:lnTo>
                </a:path>
              </a:pathLst>
            </a:custGeom>
            <a:ln w="15875" cap="rnd">
              <a:gradFill flip="none" rotWithShape="1">
                <a:gsLst>
                  <a:gs pos="0">
                    <a:srgbClr val="0078D4"/>
                  </a:gs>
                  <a:gs pos="100000">
                    <a:schemeClr val="accent3"/>
                  </a:gs>
                </a:gsLst>
                <a:lin ang="0" scaled="1"/>
                <a:tileRect/>
              </a:gra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chemeClr val="accent3"/>
                </a:solidFill>
                <a:effectLst/>
                <a:uLnTx/>
                <a:uFillTx/>
                <a:latin typeface="+mj-lt"/>
                <a:ea typeface="+mn-ea"/>
                <a:cs typeface="Segoe UI" pitchFamily="34" charset="0"/>
              </a:endParaRPr>
            </a:p>
          </p:txBody>
        </p:sp>
      </p:grpSp>
      <p:grpSp>
        <p:nvGrpSpPr>
          <p:cNvPr id="177" name="Group 176">
            <a:extLst>
              <a:ext uri="{FF2B5EF4-FFF2-40B4-BE49-F238E27FC236}">
                <a16:creationId xmlns:a16="http://schemas.microsoft.com/office/drawing/2014/main" id="{E60DF7C5-E7F6-A90D-706C-6592ECDDB338}"/>
              </a:ext>
              <a:ext uri="{C183D7F6-B498-43B3-948B-1728B52AA6E4}">
                <adec:decorative xmlns:adec="http://schemas.microsoft.com/office/drawing/2017/decorative" val="1"/>
              </a:ext>
            </a:extLst>
          </p:cNvPr>
          <p:cNvGrpSpPr/>
          <p:nvPr userDrawn="1"/>
        </p:nvGrpSpPr>
        <p:grpSpPr>
          <a:xfrm rot="5400000">
            <a:off x="11009412" y="1997561"/>
            <a:ext cx="166152" cy="166152"/>
            <a:chOff x="5214995" y="-1168400"/>
            <a:chExt cx="431800" cy="431800"/>
          </a:xfrm>
        </p:grpSpPr>
        <p:sp>
          <p:nvSpPr>
            <p:cNvPr id="178" name="Oval 177">
              <a:extLst>
                <a:ext uri="{FF2B5EF4-FFF2-40B4-BE49-F238E27FC236}">
                  <a16:creationId xmlns:a16="http://schemas.microsoft.com/office/drawing/2014/main" id="{11A9EA57-349E-6453-094C-DB252913E583}"/>
                </a:ext>
              </a:extLst>
            </p:cNvPr>
            <p:cNvSpPr/>
            <p:nvPr/>
          </p:nvSpPr>
          <p:spPr bwMode="auto">
            <a:xfrm>
              <a:off x="5214995" y="-1168400"/>
              <a:ext cx="431800" cy="431800"/>
            </a:xfrm>
            <a:prstGeom prst="ellipse">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chemeClr val="accent3"/>
                </a:solidFill>
                <a:effectLst/>
                <a:uLnTx/>
                <a:uFillTx/>
                <a:latin typeface="+mj-lt"/>
                <a:ea typeface="+mn-ea"/>
                <a:cs typeface="Segoe UI" pitchFamily="34" charset="0"/>
              </a:endParaRPr>
            </a:p>
          </p:txBody>
        </p:sp>
        <p:sp>
          <p:nvSpPr>
            <p:cNvPr id="179" name="Rectangle 89">
              <a:extLst>
                <a:ext uri="{FF2B5EF4-FFF2-40B4-BE49-F238E27FC236}">
                  <a16:creationId xmlns:a16="http://schemas.microsoft.com/office/drawing/2014/main" id="{217C0C60-8F15-8390-C6A7-0DB9E99CA653}"/>
                </a:ext>
              </a:extLst>
            </p:cNvPr>
            <p:cNvSpPr/>
            <p:nvPr/>
          </p:nvSpPr>
          <p:spPr bwMode="auto">
            <a:xfrm rot="2700000">
              <a:off x="5303185" y="-1042110"/>
              <a:ext cx="179220" cy="179220"/>
            </a:xfrm>
            <a:custGeom>
              <a:avLst/>
              <a:gdLst>
                <a:gd name="connsiteX0" fmla="*/ 0 w 317500"/>
                <a:gd name="connsiteY0" fmla="*/ 0 h 317500"/>
                <a:gd name="connsiteX1" fmla="*/ 317500 w 317500"/>
                <a:gd name="connsiteY1" fmla="*/ 0 h 317500"/>
                <a:gd name="connsiteX2" fmla="*/ 317500 w 317500"/>
                <a:gd name="connsiteY2" fmla="*/ 317500 h 317500"/>
                <a:gd name="connsiteX3" fmla="*/ 0 w 317500"/>
                <a:gd name="connsiteY3" fmla="*/ 317500 h 317500"/>
                <a:gd name="connsiteX4" fmla="*/ 0 w 317500"/>
                <a:gd name="connsiteY4" fmla="*/ 0 h 317500"/>
                <a:gd name="connsiteX0" fmla="*/ 0 w 317500"/>
                <a:gd name="connsiteY0" fmla="*/ 317500 h 408940"/>
                <a:gd name="connsiteX1" fmla="*/ 0 w 317500"/>
                <a:gd name="connsiteY1" fmla="*/ 0 h 408940"/>
                <a:gd name="connsiteX2" fmla="*/ 317500 w 317500"/>
                <a:gd name="connsiteY2" fmla="*/ 0 h 408940"/>
                <a:gd name="connsiteX3" fmla="*/ 317500 w 317500"/>
                <a:gd name="connsiteY3" fmla="*/ 317500 h 408940"/>
                <a:gd name="connsiteX4" fmla="*/ 91440 w 317500"/>
                <a:gd name="connsiteY4" fmla="*/ 408940 h 408940"/>
                <a:gd name="connsiteX0" fmla="*/ 0 w 317500"/>
                <a:gd name="connsiteY0" fmla="*/ 317500 h 317500"/>
                <a:gd name="connsiteX1" fmla="*/ 0 w 317500"/>
                <a:gd name="connsiteY1" fmla="*/ 0 h 317500"/>
                <a:gd name="connsiteX2" fmla="*/ 317500 w 317500"/>
                <a:gd name="connsiteY2" fmla="*/ 0 h 317500"/>
                <a:gd name="connsiteX3" fmla="*/ 317500 w 317500"/>
                <a:gd name="connsiteY3" fmla="*/ 317500 h 317500"/>
                <a:gd name="connsiteX0" fmla="*/ 0 w 317500"/>
                <a:gd name="connsiteY0" fmla="*/ 0 h 317500"/>
                <a:gd name="connsiteX1" fmla="*/ 317500 w 317500"/>
                <a:gd name="connsiteY1" fmla="*/ 0 h 317500"/>
                <a:gd name="connsiteX2" fmla="*/ 317500 w 317500"/>
                <a:gd name="connsiteY2" fmla="*/ 317500 h 317500"/>
              </a:gdLst>
              <a:ahLst/>
              <a:cxnLst>
                <a:cxn ang="0">
                  <a:pos x="connsiteX0" y="connsiteY0"/>
                </a:cxn>
                <a:cxn ang="0">
                  <a:pos x="connsiteX1" y="connsiteY1"/>
                </a:cxn>
                <a:cxn ang="0">
                  <a:pos x="connsiteX2" y="connsiteY2"/>
                </a:cxn>
              </a:cxnLst>
              <a:rect l="l" t="t" r="r" b="b"/>
              <a:pathLst>
                <a:path w="317500" h="317500">
                  <a:moveTo>
                    <a:pt x="0" y="0"/>
                  </a:moveTo>
                  <a:lnTo>
                    <a:pt x="317500" y="0"/>
                  </a:lnTo>
                  <a:lnTo>
                    <a:pt x="317500" y="317500"/>
                  </a:lnTo>
                </a:path>
              </a:pathLst>
            </a:custGeom>
            <a:ln w="15875" cap="rnd">
              <a:solidFill>
                <a:schemeClr val="accent3"/>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chemeClr val="accent3"/>
                </a:solidFill>
                <a:effectLst/>
                <a:uLnTx/>
                <a:uFillTx/>
                <a:latin typeface="+mj-lt"/>
                <a:ea typeface="+mn-ea"/>
                <a:cs typeface="Segoe UI" pitchFamily="34" charset="0"/>
              </a:endParaRPr>
            </a:p>
          </p:txBody>
        </p:sp>
      </p:grpSp>
      <p:grpSp>
        <p:nvGrpSpPr>
          <p:cNvPr id="180" name="Group 179">
            <a:extLst>
              <a:ext uri="{FF2B5EF4-FFF2-40B4-BE49-F238E27FC236}">
                <a16:creationId xmlns:a16="http://schemas.microsoft.com/office/drawing/2014/main" id="{3B572509-4831-8A48-B663-AE17D9FD8ED5}"/>
              </a:ext>
              <a:ext uri="{C183D7F6-B498-43B3-948B-1728B52AA6E4}">
                <adec:decorative xmlns:adec="http://schemas.microsoft.com/office/drawing/2017/decorative" val="1"/>
              </a:ext>
            </a:extLst>
          </p:cNvPr>
          <p:cNvGrpSpPr/>
          <p:nvPr userDrawn="1"/>
        </p:nvGrpSpPr>
        <p:grpSpPr>
          <a:xfrm rot="5400000">
            <a:off x="11009412" y="3718568"/>
            <a:ext cx="166152" cy="166152"/>
            <a:chOff x="5214995" y="-1168400"/>
            <a:chExt cx="431800" cy="431800"/>
          </a:xfrm>
        </p:grpSpPr>
        <p:sp>
          <p:nvSpPr>
            <p:cNvPr id="181" name="Oval 180">
              <a:extLst>
                <a:ext uri="{FF2B5EF4-FFF2-40B4-BE49-F238E27FC236}">
                  <a16:creationId xmlns:a16="http://schemas.microsoft.com/office/drawing/2014/main" id="{068A591D-A59C-D3D7-2C67-293B3727D0A2}"/>
                </a:ext>
              </a:extLst>
            </p:cNvPr>
            <p:cNvSpPr/>
            <p:nvPr/>
          </p:nvSpPr>
          <p:spPr bwMode="auto">
            <a:xfrm>
              <a:off x="5214995" y="-1168400"/>
              <a:ext cx="431800" cy="431800"/>
            </a:xfrm>
            <a:prstGeom prst="ellipse">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chemeClr val="accent3"/>
                </a:solidFill>
                <a:effectLst/>
                <a:uLnTx/>
                <a:uFillTx/>
                <a:latin typeface="+mj-lt"/>
                <a:ea typeface="+mn-ea"/>
                <a:cs typeface="Segoe UI" pitchFamily="34" charset="0"/>
              </a:endParaRPr>
            </a:p>
          </p:txBody>
        </p:sp>
        <p:sp>
          <p:nvSpPr>
            <p:cNvPr id="182" name="Rectangle 89">
              <a:extLst>
                <a:ext uri="{FF2B5EF4-FFF2-40B4-BE49-F238E27FC236}">
                  <a16:creationId xmlns:a16="http://schemas.microsoft.com/office/drawing/2014/main" id="{8B0AF6B1-C3AC-C476-AE16-287C61A1D75A}"/>
                </a:ext>
              </a:extLst>
            </p:cNvPr>
            <p:cNvSpPr/>
            <p:nvPr/>
          </p:nvSpPr>
          <p:spPr bwMode="auto">
            <a:xfrm rot="2700000">
              <a:off x="5303185" y="-1042110"/>
              <a:ext cx="179220" cy="179220"/>
            </a:xfrm>
            <a:custGeom>
              <a:avLst/>
              <a:gdLst>
                <a:gd name="connsiteX0" fmla="*/ 0 w 317500"/>
                <a:gd name="connsiteY0" fmla="*/ 0 h 317500"/>
                <a:gd name="connsiteX1" fmla="*/ 317500 w 317500"/>
                <a:gd name="connsiteY1" fmla="*/ 0 h 317500"/>
                <a:gd name="connsiteX2" fmla="*/ 317500 w 317500"/>
                <a:gd name="connsiteY2" fmla="*/ 317500 h 317500"/>
                <a:gd name="connsiteX3" fmla="*/ 0 w 317500"/>
                <a:gd name="connsiteY3" fmla="*/ 317500 h 317500"/>
                <a:gd name="connsiteX4" fmla="*/ 0 w 317500"/>
                <a:gd name="connsiteY4" fmla="*/ 0 h 317500"/>
                <a:gd name="connsiteX0" fmla="*/ 0 w 317500"/>
                <a:gd name="connsiteY0" fmla="*/ 317500 h 408940"/>
                <a:gd name="connsiteX1" fmla="*/ 0 w 317500"/>
                <a:gd name="connsiteY1" fmla="*/ 0 h 408940"/>
                <a:gd name="connsiteX2" fmla="*/ 317500 w 317500"/>
                <a:gd name="connsiteY2" fmla="*/ 0 h 408940"/>
                <a:gd name="connsiteX3" fmla="*/ 317500 w 317500"/>
                <a:gd name="connsiteY3" fmla="*/ 317500 h 408940"/>
                <a:gd name="connsiteX4" fmla="*/ 91440 w 317500"/>
                <a:gd name="connsiteY4" fmla="*/ 408940 h 408940"/>
                <a:gd name="connsiteX0" fmla="*/ 0 w 317500"/>
                <a:gd name="connsiteY0" fmla="*/ 317500 h 317500"/>
                <a:gd name="connsiteX1" fmla="*/ 0 w 317500"/>
                <a:gd name="connsiteY1" fmla="*/ 0 h 317500"/>
                <a:gd name="connsiteX2" fmla="*/ 317500 w 317500"/>
                <a:gd name="connsiteY2" fmla="*/ 0 h 317500"/>
                <a:gd name="connsiteX3" fmla="*/ 317500 w 317500"/>
                <a:gd name="connsiteY3" fmla="*/ 317500 h 317500"/>
                <a:gd name="connsiteX0" fmla="*/ 0 w 317500"/>
                <a:gd name="connsiteY0" fmla="*/ 0 h 317500"/>
                <a:gd name="connsiteX1" fmla="*/ 317500 w 317500"/>
                <a:gd name="connsiteY1" fmla="*/ 0 h 317500"/>
                <a:gd name="connsiteX2" fmla="*/ 317500 w 317500"/>
                <a:gd name="connsiteY2" fmla="*/ 317500 h 317500"/>
              </a:gdLst>
              <a:ahLst/>
              <a:cxnLst>
                <a:cxn ang="0">
                  <a:pos x="connsiteX0" y="connsiteY0"/>
                </a:cxn>
                <a:cxn ang="0">
                  <a:pos x="connsiteX1" y="connsiteY1"/>
                </a:cxn>
                <a:cxn ang="0">
                  <a:pos x="connsiteX2" y="connsiteY2"/>
                </a:cxn>
              </a:cxnLst>
              <a:rect l="l" t="t" r="r" b="b"/>
              <a:pathLst>
                <a:path w="317500" h="317500">
                  <a:moveTo>
                    <a:pt x="0" y="0"/>
                  </a:moveTo>
                  <a:lnTo>
                    <a:pt x="317500" y="0"/>
                  </a:lnTo>
                  <a:lnTo>
                    <a:pt x="317500" y="317500"/>
                  </a:lnTo>
                </a:path>
              </a:pathLst>
            </a:custGeom>
            <a:ln w="15875" cap="rnd">
              <a:solidFill>
                <a:schemeClr val="accent3"/>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chemeClr val="accent3"/>
                </a:solidFill>
                <a:effectLst/>
                <a:uLnTx/>
                <a:uFillTx/>
                <a:latin typeface="+mj-lt"/>
                <a:ea typeface="+mn-ea"/>
                <a:cs typeface="Segoe UI" pitchFamily="34" charset="0"/>
              </a:endParaRPr>
            </a:p>
          </p:txBody>
        </p:sp>
      </p:grpSp>
      <p:sp>
        <p:nvSpPr>
          <p:cNvPr id="95" name="Text Placeholder 94">
            <a:extLst>
              <a:ext uri="{FF2B5EF4-FFF2-40B4-BE49-F238E27FC236}">
                <a16:creationId xmlns:a16="http://schemas.microsoft.com/office/drawing/2014/main" id="{545F2FD2-44C5-DA9F-8E2B-13D6C03793D7}"/>
              </a:ext>
            </a:extLst>
          </p:cNvPr>
          <p:cNvSpPr>
            <a:spLocks noGrp="1"/>
          </p:cNvSpPr>
          <p:nvPr>
            <p:ph type="body" sz="quarter" idx="11" hasCustomPrompt="1"/>
          </p:nvPr>
        </p:nvSpPr>
        <p:spPr>
          <a:xfrm>
            <a:off x="584199" y="1454181"/>
            <a:ext cx="2807208" cy="345600"/>
          </a:xfrm>
          <a:prstGeom prst="roundRect">
            <a:avLst>
              <a:gd name="adj" fmla="val 50000"/>
            </a:avLst>
          </a:prstGeom>
          <a:solidFill>
            <a:schemeClr val="accent2"/>
          </a:solidFill>
          <a:effectLst/>
        </p:spPr>
        <p:txBody>
          <a:bodyPr anchor="ctr" anchorCtr="0">
            <a:noAutofit/>
          </a:bodyPr>
          <a:lstStyle>
            <a:lvl1pPr marL="0" indent="0" algn="ctr">
              <a:buNone/>
              <a:defRPr sz="1200" b="1" i="0">
                <a:solidFill>
                  <a:srgbClr val="FFFFFF"/>
                </a:solidFill>
                <a:latin typeface="+mj-lt"/>
                <a:cs typeface="Segoe UI Semibold" panose="020B0502040204020203" pitchFamily="34" charset="0"/>
              </a:defRPr>
            </a:lvl1pPr>
          </a:lstStyle>
          <a:p>
            <a:pPr algn="ctr"/>
            <a:r>
              <a:rPr lang="en-US"/>
              <a:t>Scenario</a:t>
            </a:r>
          </a:p>
        </p:txBody>
      </p:sp>
      <p:sp>
        <p:nvSpPr>
          <p:cNvPr id="106" name="Text Placeholder 105">
            <a:extLst>
              <a:ext uri="{FF2B5EF4-FFF2-40B4-BE49-F238E27FC236}">
                <a16:creationId xmlns:a16="http://schemas.microsoft.com/office/drawing/2014/main" id="{433B73A7-DB5C-AF5A-B12A-70E655D0C55D}"/>
              </a:ext>
            </a:extLst>
          </p:cNvPr>
          <p:cNvSpPr>
            <a:spLocks noGrp="1"/>
          </p:cNvSpPr>
          <p:nvPr>
            <p:ph type="body" sz="quarter" idx="18"/>
          </p:nvPr>
        </p:nvSpPr>
        <p:spPr>
          <a:xfrm>
            <a:off x="584200" y="1892488"/>
            <a:ext cx="2808000" cy="626701"/>
          </a:xfrm>
          <a:prstGeom prst="rect">
            <a:avLst/>
          </a:prstGeom>
        </p:spPr>
        <p:txBody>
          <a:bodyPr lIns="90000" tIns="36000" rIns="90000" bIns="36000">
            <a:normAutofit/>
          </a:bodyPr>
          <a:lstStyle>
            <a:lvl1pPr marL="0" indent="0">
              <a:spcBef>
                <a:spcPts val="0"/>
              </a:spcBef>
              <a:buNone/>
              <a:defRPr sz="900">
                <a:latin typeface="+mn-lt"/>
              </a:defRPr>
            </a:lvl1pPr>
          </a:lstStyle>
          <a:p>
            <a:pPr lvl="0"/>
            <a:r>
              <a:rPr lang="en-US"/>
              <a:t>Click to edit Master text styles</a:t>
            </a:r>
          </a:p>
        </p:txBody>
      </p:sp>
      <p:sp>
        <p:nvSpPr>
          <p:cNvPr id="109" name="Text Placeholder 105">
            <a:extLst>
              <a:ext uri="{FF2B5EF4-FFF2-40B4-BE49-F238E27FC236}">
                <a16:creationId xmlns:a16="http://schemas.microsoft.com/office/drawing/2014/main" id="{C966B391-3BF4-A5FB-4F8A-8B4B54689661}"/>
              </a:ext>
            </a:extLst>
          </p:cNvPr>
          <p:cNvSpPr>
            <a:spLocks noGrp="1"/>
          </p:cNvSpPr>
          <p:nvPr>
            <p:ph type="body" sz="quarter" idx="21"/>
          </p:nvPr>
        </p:nvSpPr>
        <p:spPr>
          <a:xfrm>
            <a:off x="584200" y="3068560"/>
            <a:ext cx="2808000" cy="626701"/>
          </a:xfrm>
          <a:prstGeom prst="roundRect">
            <a:avLst>
              <a:gd name="adj" fmla="val 10035"/>
            </a:avLst>
          </a:prstGeom>
          <a:solidFill>
            <a:schemeClr val="accent6">
              <a:lumMod val="20000"/>
              <a:lumOff val="80000"/>
            </a:schemeClr>
          </a:solidFill>
          <a:ln w="12700">
            <a:noFill/>
          </a:ln>
        </p:spPr>
        <p:txBody>
          <a:bodyPr lIns="90000" tIns="36000" rIns="90000" bIns="36000" anchor="ctr" anchorCtr="0">
            <a:normAutofit/>
          </a:bodyPr>
          <a:lstStyle>
            <a:lvl1pPr marL="0" indent="0">
              <a:buFont typeface="Arial" panose="020B0604020202020204" pitchFamily="34" charset="0"/>
              <a:buNone/>
              <a:defRPr sz="900">
                <a:latin typeface="+mn-lt"/>
              </a:defRPr>
            </a:lvl1pPr>
            <a:lvl2pPr marL="0" indent="0">
              <a:spcBef>
                <a:spcPts val="0"/>
              </a:spcBef>
              <a:buNone/>
              <a:defRPr sz="900" b="1" i="0">
                <a:latin typeface="+mj-lt"/>
                <a:cs typeface="Segoe UI" panose="020B0502040204020203" pitchFamily="34" charset="0"/>
              </a:defRPr>
            </a:lvl2pPr>
          </a:lstStyle>
          <a:p>
            <a:pPr lvl="0"/>
            <a:r>
              <a:rPr lang="en-US"/>
              <a:t>Click to edit Master text styles</a:t>
            </a:r>
          </a:p>
          <a:p>
            <a:pPr lvl="1"/>
            <a:r>
              <a:rPr lang="en-US"/>
              <a:t>Level 2</a:t>
            </a:r>
          </a:p>
        </p:txBody>
      </p:sp>
      <p:sp>
        <p:nvSpPr>
          <p:cNvPr id="183" name="Text Placeholder 94">
            <a:extLst>
              <a:ext uri="{FF2B5EF4-FFF2-40B4-BE49-F238E27FC236}">
                <a16:creationId xmlns:a16="http://schemas.microsoft.com/office/drawing/2014/main" id="{DF1E6E41-3DB3-84EB-984F-CCB9167D5657}"/>
              </a:ext>
            </a:extLst>
          </p:cNvPr>
          <p:cNvSpPr>
            <a:spLocks noGrp="1"/>
          </p:cNvSpPr>
          <p:nvPr>
            <p:ph type="body" sz="quarter" idx="22" hasCustomPrompt="1"/>
          </p:nvPr>
        </p:nvSpPr>
        <p:spPr>
          <a:xfrm>
            <a:off x="4050283" y="1454181"/>
            <a:ext cx="2807208" cy="345600"/>
          </a:xfrm>
          <a:prstGeom prst="roundRect">
            <a:avLst>
              <a:gd name="adj" fmla="val 50000"/>
            </a:avLst>
          </a:prstGeom>
          <a:solidFill>
            <a:schemeClr val="accent2"/>
          </a:solidFill>
          <a:effectLst/>
        </p:spPr>
        <p:txBody>
          <a:bodyPr anchor="ctr" anchorCtr="0">
            <a:noAutofit/>
          </a:bodyPr>
          <a:lstStyle>
            <a:lvl1pPr marL="0" indent="0" algn="ctr">
              <a:buNone/>
              <a:defRPr sz="1200" b="1" i="0">
                <a:solidFill>
                  <a:srgbClr val="FFFFFF"/>
                </a:solidFill>
                <a:latin typeface="+mj-lt"/>
                <a:cs typeface="Segoe UI Semibold" panose="020B0502040204020203" pitchFamily="34" charset="0"/>
              </a:defRPr>
            </a:lvl1pPr>
          </a:lstStyle>
          <a:p>
            <a:pPr algn="ctr"/>
            <a:r>
              <a:rPr lang="en-US"/>
              <a:t>Scenario</a:t>
            </a:r>
          </a:p>
        </p:txBody>
      </p:sp>
      <p:sp>
        <p:nvSpPr>
          <p:cNvPr id="184" name="Text Placeholder 105">
            <a:extLst>
              <a:ext uri="{FF2B5EF4-FFF2-40B4-BE49-F238E27FC236}">
                <a16:creationId xmlns:a16="http://schemas.microsoft.com/office/drawing/2014/main" id="{6E6ACE10-8248-C360-0E35-7598E8EC8281}"/>
              </a:ext>
            </a:extLst>
          </p:cNvPr>
          <p:cNvSpPr>
            <a:spLocks noGrp="1"/>
          </p:cNvSpPr>
          <p:nvPr>
            <p:ph type="body" sz="quarter" idx="23"/>
          </p:nvPr>
        </p:nvSpPr>
        <p:spPr>
          <a:xfrm>
            <a:off x="4050283" y="1892488"/>
            <a:ext cx="2808000" cy="626701"/>
          </a:xfrm>
          <a:prstGeom prst="rect">
            <a:avLst/>
          </a:prstGeom>
        </p:spPr>
        <p:txBody>
          <a:bodyPr lIns="90000" tIns="36000" rIns="90000" bIns="36000">
            <a:normAutofit/>
          </a:bodyPr>
          <a:lstStyle>
            <a:lvl1pPr marL="0" indent="0">
              <a:spcBef>
                <a:spcPts val="0"/>
              </a:spcBef>
              <a:buNone/>
              <a:defRPr sz="900">
                <a:latin typeface="+mn-lt"/>
              </a:defRPr>
            </a:lvl1pPr>
          </a:lstStyle>
          <a:p>
            <a:pPr lvl="0"/>
            <a:r>
              <a:rPr lang="en-US"/>
              <a:t>Click to edit Master text styles</a:t>
            </a:r>
          </a:p>
        </p:txBody>
      </p:sp>
      <p:sp>
        <p:nvSpPr>
          <p:cNvPr id="185" name="Text Placeholder 105">
            <a:extLst>
              <a:ext uri="{FF2B5EF4-FFF2-40B4-BE49-F238E27FC236}">
                <a16:creationId xmlns:a16="http://schemas.microsoft.com/office/drawing/2014/main" id="{55D154DF-71A5-D9D3-0756-AA7208899CFD}"/>
              </a:ext>
            </a:extLst>
          </p:cNvPr>
          <p:cNvSpPr>
            <a:spLocks noGrp="1"/>
          </p:cNvSpPr>
          <p:nvPr>
            <p:ph type="body" sz="quarter" idx="24"/>
          </p:nvPr>
        </p:nvSpPr>
        <p:spPr>
          <a:xfrm>
            <a:off x="4050283" y="3068560"/>
            <a:ext cx="2808000" cy="626701"/>
          </a:xfrm>
          <a:prstGeom prst="roundRect">
            <a:avLst>
              <a:gd name="adj" fmla="val 10035"/>
            </a:avLst>
          </a:prstGeom>
          <a:solidFill>
            <a:schemeClr val="accent6">
              <a:lumMod val="20000"/>
              <a:lumOff val="80000"/>
            </a:schemeClr>
          </a:solidFill>
          <a:ln w="12700">
            <a:noFill/>
          </a:ln>
        </p:spPr>
        <p:txBody>
          <a:bodyPr lIns="90000" tIns="36000" rIns="90000" bIns="36000" anchor="ctr" anchorCtr="0">
            <a:normAutofit/>
          </a:bodyPr>
          <a:lstStyle>
            <a:lvl1pPr marL="0" indent="0">
              <a:buFont typeface="Arial" panose="020B0604020202020204" pitchFamily="34" charset="0"/>
              <a:buNone/>
              <a:defRPr sz="900">
                <a:latin typeface="+mn-lt"/>
              </a:defRPr>
            </a:lvl1pPr>
            <a:lvl2pPr marL="0" indent="0">
              <a:spcBef>
                <a:spcPts val="0"/>
              </a:spcBef>
              <a:buNone/>
              <a:defRPr sz="900" b="1" i="0">
                <a:latin typeface="+mj-lt"/>
                <a:cs typeface="Segoe UI" panose="020B0502040204020203" pitchFamily="34" charset="0"/>
              </a:defRPr>
            </a:lvl2pPr>
          </a:lstStyle>
          <a:p>
            <a:pPr lvl="0"/>
            <a:r>
              <a:rPr lang="en-US"/>
              <a:t>Click to edit Master text styles</a:t>
            </a:r>
          </a:p>
          <a:p>
            <a:pPr lvl="1"/>
            <a:r>
              <a:rPr lang="en-US"/>
              <a:t>Level 2</a:t>
            </a:r>
          </a:p>
        </p:txBody>
      </p:sp>
      <p:sp>
        <p:nvSpPr>
          <p:cNvPr id="186" name="Text Placeholder 94">
            <a:extLst>
              <a:ext uri="{FF2B5EF4-FFF2-40B4-BE49-F238E27FC236}">
                <a16:creationId xmlns:a16="http://schemas.microsoft.com/office/drawing/2014/main" id="{3BF3353A-2534-A54C-BD30-4DA6ABBA06BA}"/>
              </a:ext>
            </a:extLst>
          </p:cNvPr>
          <p:cNvSpPr>
            <a:spLocks noGrp="1"/>
          </p:cNvSpPr>
          <p:nvPr>
            <p:ph type="body" sz="quarter" idx="25" hasCustomPrompt="1"/>
          </p:nvPr>
        </p:nvSpPr>
        <p:spPr>
          <a:xfrm>
            <a:off x="7516368" y="1454181"/>
            <a:ext cx="2807208" cy="345600"/>
          </a:xfrm>
          <a:prstGeom prst="roundRect">
            <a:avLst>
              <a:gd name="adj" fmla="val 50000"/>
            </a:avLst>
          </a:prstGeom>
          <a:solidFill>
            <a:schemeClr val="accent2"/>
          </a:solidFill>
          <a:effectLst/>
        </p:spPr>
        <p:txBody>
          <a:bodyPr anchor="ctr" anchorCtr="0">
            <a:noAutofit/>
          </a:bodyPr>
          <a:lstStyle>
            <a:lvl1pPr marL="0" indent="0" algn="ctr">
              <a:buNone/>
              <a:defRPr sz="1200" b="1" i="0">
                <a:solidFill>
                  <a:srgbClr val="FFFFFF"/>
                </a:solidFill>
                <a:latin typeface="+mj-lt"/>
                <a:cs typeface="Segoe UI Semibold" panose="020B0502040204020203" pitchFamily="34" charset="0"/>
              </a:defRPr>
            </a:lvl1pPr>
          </a:lstStyle>
          <a:p>
            <a:pPr algn="ctr"/>
            <a:r>
              <a:rPr lang="en-US"/>
              <a:t>Scenario</a:t>
            </a:r>
          </a:p>
        </p:txBody>
      </p:sp>
      <p:sp>
        <p:nvSpPr>
          <p:cNvPr id="187" name="Text Placeholder 105">
            <a:extLst>
              <a:ext uri="{FF2B5EF4-FFF2-40B4-BE49-F238E27FC236}">
                <a16:creationId xmlns:a16="http://schemas.microsoft.com/office/drawing/2014/main" id="{F8FA69C0-B798-B0EF-B064-997FF774E8E9}"/>
              </a:ext>
            </a:extLst>
          </p:cNvPr>
          <p:cNvSpPr>
            <a:spLocks noGrp="1"/>
          </p:cNvSpPr>
          <p:nvPr>
            <p:ph type="body" sz="quarter" idx="26"/>
          </p:nvPr>
        </p:nvSpPr>
        <p:spPr>
          <a:xfrm>
            <a:off x="7516368" y="1892488"/>
            <a:ext cx="2808000" cy="626701"/>
          </a:xfrm>
          <a:prstGeom prst="rect">
            <a:avLst/>
          </a:prstGeom>
        </p:spPr>
        <p:txBody>
          <a:bodyPr lIns="90000" tIns="36000" rIns="90000" bIns="36000">
            <a:normAutofit/>
          </a:bodyPr>
          <a:lstStyle>
            <a:lvl1pPr marL="0" indent="0">
              <a:spcBef>
                <a:spcPts val="0"/>
              </a:spcBef>
              <a:buNone/>
              <a:defRPr sz="900">
                <a:latin typeface="+mn-lt"/>
              </a:defRPr>
            </a:lvl1pPr>
          </a:lstStyle>
          <a:p>
            <a:pPr lvl="0"/>
            <a:r>
              <a:rPr lang="en-US"/>
              <a:t>Click to edit Master text styles</a:t>
            </a:r>
          </a:p>
        </p:txBody>
      </p:sp>
      <p:sp>
        <p:nvSpPr>
          <p:cNvPr id="188" name="Text Placeholder 105">
            <a:extLst>
              <a:ext uri="{FF2B5EF4-FFF2-40B4-BE49-F238E27FC236}">
                <a16:creationId xmlns:a16="http://schemas.microsoft.com/office/drawing/2014/main" id="{FFA3E6BA-ECB6-F78C-CF22-7B05706020E3}"/>
              </a:ext>
            </a:extLst>
          </p:cNvPr>
          <p:cNvSpPr>
            <a:spLocks noGrp="1"/>
          </p:cNvSpPr>
          <p:nvPr>
            <p:ph type="body" sz="quarter" idx="27"/>
          </p:nvPr>
        </p:nvSpPr>
        <p:spPr>
          <a:xfrm>
            <a:off x="7516368" y="3068560"/>
            <a:ext cx="2808000" cy="626701"/>
          </a:xfrm>
          <a:prstGeom prst="roundRect">
            <a:avLst>
              <a:gd name="adj" fmla="val 10035"/>
            </a:avLst>
          </a:prstGeom>
          <a:solidFill>
            <a:schemeClr val="accent6">
              <a:lumMod val="20000"/>
              <a:lumOff val="80000"/>
            </a:schemeClr>
          </a:solidFill>
          <a:ln w="12700">
            <a:noFill/>
          </a:ln>
        </p:spPr>
        <p:txBody>
          <a:bodyPr lIns="90000" tIns="36000" rIns="90000" bIns="36000" anchor="ctr" anchorCtr="0">
            <a:normAutofit/>
          </a:bodyPr>
          <a:lstStyle>
            <a:lvl1pPr marL="0" indent="0">
              <a:buFont typeface="Arial" panose="020B0604020202020204" pitchFamily="34" charset="0"/>
              <a:buNone/>
              <a:defRPr sz="900">
                <a:latin typeface="+mn-lt"/>
              </a:defRPr>
            </a:lvl1pPr>
            <a:lvl2pPr marL="0" indent="0">
              <a:spcBef>
                <a:spcPts val="0"/>
              </a:spcBef>
              <a:buNone/>
              <a:defRPr sz="900" b="1" i="0">
                <a:latin typeface="+mj-lt"/>
                <a:cs typeface="Segoe UI" panose="020B0502040204020203" pitchFamily="34" charset="0"/>
              </a:defRPr>
            </a:lvl2pPr>
          </a:lstStyle>
          <a:p>
            <a:pPr lvl="0"/>
            <a:r>
              <a:rPr lang="en-US"/>
              <a:t>Click to edit Master text styles</a:t>
            </a:r>
          </a:p>
          <a:p>
            <a:pPr lvl="1"/>
            <a:r>
              <a:rPr lang="en-US"/>
              <a:t>Level 2</a:t>
            </a:r>
          </a:p>
        </p:txBody>
      </p:sp>
      <p:sp>
        <p:nvSpPr>
          <p:cNvPr id="195" name="Text Placeholder 94">
            <a:extLst>
              <a:ext uri="{FF2B5EF4-FFF2-40B4-BE49-F238E27FC236}">
                <a16:creationId xmlns:a16="http://schemas.microsoft.com/office/drawing/2014/main" id="{4411A19D-5600-3582-7891-BEECA6B3C921}"/>
              </a:ext>
            </a:extLst>
          </p:cNvPr>
          <p:cNvSpPr>
            <a:spLocks noGrp="1"/>
          </p:cNvSpPr>
          <p:nvPr>
            <p:ph type="body" sz="quarter" idx="34" hasCustomPrompt="1"/>
          </p:nvPr>
        </p:nvSpPr>
        <p:spPr>
          <a:xfrm>
            <a:off x="7516368" y="3914121"/>
            <a:ext cx="2807208" cy="345600"/>
          </a:xfrm>
          <a:prstGeom prst="roundRect">
            <a:avLst>
              <a:gd name="adj" fmla="val 50000"/>
            </a:avLst>
          </a:prstGeom>
          <a:solidFill>
            <a:schemeClr val="accent2"/>
          </a:solidFill>
          <a:effectLst/>
        </p:spPr>
        <p:txBody>
          <a:bodyPr anchor="ctr" anchorCtr="0">
            <a:noAutofit/>
          </a:bodyPr>
          <a:lstStyle>
            <a:lvl1pPr marL="0" indent="0" algn="ctr">
              <a:buNone/>
              <a:defRPr sz="1200" b="1" i="0">
                <a:solidFill>
                  <a:srgbClr val="FFFFFF"/>
                </a:solidFill>
                <a:latin typeface="+mj-lt"/>
                <a:cs typeface="Segoe UI Semibold" panose="020B0502040204020203" pitchFamily="34" charset="0"/>
              </a:defRPr>
            </a:lvl1pPr>
          </a:lstStyle>
          <a:p>
            <a:pPr algn="ctr"/>
            <a:r>
              <a:rPr lang="en-US"/>
              <a:t>Scenario</a:t>
            </a:r>
          </a:p>
        </p:txBody>
      </p:sp>
      <p:sp>
        <p:nvSpPr>
          <p:cNvPr id="196" name="Text Placeholder 105">
            <a:extLst>
              <a:ext uri="{FF2B5EF4-FFF2-40B4-BE49-F238E27FC236}">
                <a16:creationId xmlns:a16="http://schemas.microsoft.com/office/drawing/2014/main" id="{E6756EC6-5C62-CCBD-6970-540F4E463C66}"/>
              </a:ext>
            </a:extLst>
          </p:cNvPr>
          <p:cNvSpPr>
            <a:spLocks noGrp="1"/>
          </p:cNvSpPr>
          <p:nvPr>
            <p:ph type="body" sz="quarter" idx="35"/>
          </p:nvPr>
        </p:nvSpPr>
        <p:spPr>
          <a:xfrm>
            <a:off x="7516368" y="4348666"/>
            <a:ext cx="2808000" cy="626701"/>
          </a:xfrm>
          <a:prstGeom prst="rect">
            <a:avLst/>
          </a:prstGeom>
        </p:spPr>
        <p:txBody>
          <a:bodyPr lIns="90000" tIns="36000" rIns="90000" bIns="36000">
            <a:normAutofit/>
          </a:bodyPr>
          <a:lstStyle>
            <a:lvl1pPr marL="0" indent="0">
              <a:spcBef>
                <a:spcPts val="0"/>
              </a:spcBef>
              <a:buNone/>
              <a:defRPr sz="900">
                <a:latin typeface="+mn-lt"/>
              </a:defRPr>
            </a:lvl1pPr>
          </a:lstStyle>
          <a:p>
            <a:pPr lvl="0"/>
            <a:r>
              <a:rPr lang="en-US"/>
              <a:t>Click to edit Master text styles</a:t>
            </a:r>
          </a:p>
        </p:txBody>
      </p:sp>
      <p:sp>
        <p:nvSpPr>
          <p:cNvPr id="197" name="Text Placeholder 105">
            <a:extLst>
              <a:ext uri="{FF2B5EF4-FFF2-40B4-BE49-F238E27FC236}">
                <a16:creationId xmlns:a16="http://schemas.microsoft.com/office/drawing/2014/main" id="{56520A8E-9E5D-0840-1CB1-35762F47BF5D}"/>
              </a:ext>
            </a:extLst>
          </p:cNvPr>
          <p:cNvSpPr>
            <a:spLocks noGrp="1"/>
          </p:cNvSpPr>
          <p:nvPr>
            <p:ph type="body" sz="quarter" idx="36"/>
          </p:nvPr>
        </p:nvSpPr>
        <p:spPr>
          <a:xfrm>
            <a:off x="7516368" y="5502238"/>
            <a:ext cx="2808000" cy="626701"/>
          </a:xfrm>
          <a:prstGeom prst="roundRect">
            <a:avLst>
              <a:gd name="adj" fmla="val 10035"/>
            </a:avLst>
          </a:prstGeom>
          <a:solidFill>
            <a:schemeClr val="accent6">
              <a:lumMod val="20000"/>
              <a:lumOff val="80000"/>
            </a:schemeClr>
          </a:solidFill>
          <a:ln w="12700">
            <a:noFill/>
          </a:ln>
        </p:spPr>
        <p:txBody>
          <a:bodyPr lIns="90000" tIns="36000" rIns="90000" bIns="36000" anchor="ctr" anchorCtr="0">
            <a:normAutofit/>
          </a:bodyPr>
          <a:lstStyle>
            <a:lvl1pPr marL="0" indent="0">
              <a:buFont typeface="Arial" panose="020B0604020202020204" pitchFamily="34" charset="0"/>
              <a:buNone/>
              <a:defRPr sz="900">
                <a:latin typeface="+mn-lt"/>
              </a:defRPr>
            </a:lvl1pPr>
            <a:lvl2pPr marL="0" indent="0">
              <a:spcBef>
                <a:spcPts val="0"/>
              </a:spcBef>
              <a:buNone/>
              <a:defRPr sz="900" b="1" i="0">
                <a:latin typeface="+mj-lt"/>
                <a:cs typeface="Segoe UI" panose="020B0502040204020203" pitchFamily="34" charset="0"/>
              </a:defRPr>
            </a:lvl2pPr>
          </a:lstStyle>
          <a:p>
            <a:pPr lvl="0"/>
            <a:r>
              <a:rPr lang="en-US"/>
              <a:t>Click to edit Master text styles</a:t>
            </a:r>
          </a:p>
          <a:p>
            <a:pPr lvl="1"/>
            <a:r>
              <a:rPr lang="en-US"/>
              <a:t>Level 2</a:t>
            </a:r>
          </a:p>
        </p:txBody>
      </p:sp>
      <p:sp>
        <p:nvSpPr>
          <p:cNvPr id="192" name="Text Placeholder 94">
            <a:extLst>
              <a:ext uri="{FF2B5EF4-FFF2-40B4-BE49-F238E27FC236}">
                <a16:creationId xmlns:a16="http://schemas.microsoft.com/office/drawing/2014/main" id="{D8F51403-DA8F-C60A-932D-8B8817FDA751}"/>
              </a:ext>
            </a:extLst>
          </p:cNvPr>
          <p:cNvSpPr>
            <a:spLocks noGrp="1"/>
          </p:cNvSpPr>
          <p:nvPr>
            <p:ph type="body" sz="quarter" idx="31" hasCustomPrompt="1"/>
          </p:nvPr>
        </p:nvSpPr>
        <p:spPr>
          <a:xfrm>
            <a:off x="4050283" y="3914121"/>
            <a:ext cx="2807208" cy="345600"/>
          </a:xfrm>
          <a:prstGeom prst="roundRect">
            <a:avLst>
              <a:gd name="adj" fmla="val 50000"/>
            </a:avLst>
          </a:prstGeom>
          <a:solidFill>
            <a:schemeClr val="accent2"/>
          </a:solidFill>
          <a:effectLst/>
        </p:spPr>
        <p:txBody>
          <a:bodyPr anchor="ctr" anchorCtr="0">
            <a:noAutofit/>
          </a:bodyPr>
          <a:lstStyle>
            <a:lvl1pPr marL="0" indent="0" algn="ctr">
              <a:buNone/>
              <a:defRPr sz="1200" b="1" i="0">
                <a:solidFill>
                  <a:srgbClr val="FFFFFF"/>
                </a:solidFill>
                <a:latin typeface="+mj-lt"/>
                <a:cs typeface="Segoe UI Semibold" panose="020B0502040204020203" pitchFamily="34" charset="0"/>
              </a:defRPr>
            </a:lvl1pPr>
          </a:lstStyle>
          <a:p>
            <a:pPr algn="ctr"/>
            <a:r>
              <a:rPr lang="en-US"/>
              <a:t>Scenario</a:t>
            </a:r>
          </a:p>
        </p:txBody>
      </p:sp>
      <p:sp>
        <p:nvSpPr>
          <p:cNvPr id="193" name="Text Placeholder 105">
            <a:extLst>
              <a:ext uri="{FF2B5EF4-FFF2-40B4-BE49-F238E27FC236}">
                <a16:creationId xmlns:a16="http://schemas.microsoft.com/office/drawing/2014/main" id="{1D287AE8-D07F-849B-E6F1-1AC629E8FB32}"/>
              </a:ext>
            </a:extLst>
          </p:cNvPr>
          <p:cNvSpPr>
            <a:spLocks noGrp="1"/>
          </p:cNvSpPr>
          <p:nvPr>
            <p:ph type="body" sz="quarter" idx="32"/>
          </p:nvPr>
        </p:nvSpPr>
        <p:spPr>
          <a:xfrm>
            <a:off x="4050283" y="4348666"/>
            <a:ext cx="2808000" cy="626701"/>
          </a:xfrm>
          <a:prstGeom prst="rect">
            <a:avLst/>
          </a:prstGeom>
        </p:spPr>
        <p:txBody>
          <a:bodyPr lIns="90000" tIns="36000" rIns="90000" bIns="36000">
            <a:normAutofit/>
          </a:bodyPr>
          <a:lstStyle>
            <a:lvl1pPr marL="0" indent="0">
              <a:spcBef>
                <a:spcPts val="0"/>
              </a:spcBef>
              <a:buNone/>
              <a:defRPr sz="900">
                <a:latin typeface="+mn-lt"/>
              </a:defRPr>
            </a:lvl1pPr>
          </a:lstStyle>
          <a:p>
            <a:pPr lvl="0"/>
            <a:r>
              <a:rPr lang="en-US"/>
              <a:t>Click to edit Master text styles</a:t>
            </a:r>
          </a:p>
        </p:txBody>
      </p:sp>
      <p:sp>
        <p:nvSpPr>
          <p:cNvPr id="194" name="Text Placeholder 105">
            <a:extLst>
              <a:ext uri="{FF2B5EF4-FFF2-40B4-BE49-F238E27FC236}">
                <a16:creationId xmlns:a16="http://schemas.microsoft.com/office/drawing/2014/main" id="{D79AB424-C959-FD9F-0942-4B657234F221}"/>
              </a:ext>
            </a:extLst>
          </p:cNvPr>
          <p:cNvSpPr>
            <a:spLocks noGrp="1"/>
          </p:cNvSpPr>
          <p:nvPr>
            <p:ph type="body" sz="quarter" idx="33"/>
          </p:nvPr>
        </p:nvSpPr>
        <p:spPr>
          <a:xfrm>
            <a:off x="4050283" y="5502238"/>
            <a:ext cx="2808000" cy="626701"/>
          </a:xfrm>
          <a:prstGeom prst="roundRect">
            <a:avLst>
              <a:gd name="adj" fmla="val 10035"/>
            </a:avLst>
          </a:prstGeom>
          <a:solidFill>
            <a:schemeClr val="accent6">
              <a:lumMod val="20000"/>
              <a:lumOff val="80000"/>
            </a:schemeClr>
          </a:solidFill>
          <a:ln w="12700">
            <a:noFill/>
          </a:ln>
        </p:spPr>
        <p:txBody>
          <a:bodyPr lIns="90000" tIns="36000" rIns="90000" bIns="36000" anchor="ctr" anchorCtr="0">
            <a:normAutofit/>
          </a:bodyPr>
          <a:lstStyle>
            <a:lvl1pPr marL="0" indent="0">
              <a:buFont typeface="Arial" panose="020B0604020202020204" pitchFamily="34" charset="0"/>
              <a:buNone/>
              <a:defRPr sz="900">
                <a:latin typeface="+mn-lt"/>
              </a:defRPr>
            </a:lvl1pPr>
            <a:lvl2pPr marL="0" indent="0">
              <a:spcBef>
                <a:spcPts val="0"/>
              </a:spcBef>
              <a:buNone/>
              <a:defRPr sz="900" b="1" i="0">
                <a:latin typeface="+mj-lt"/>
                <a:cs typeface="Segoe UI" panose="020B0502040204020203" pitchFamily="34" charset="0"/>
              </a:defRPr>
            </a:lvl2pPr>
          </a:lstStyle>
          <a:p>
            <a:pPr lvl="0"/>
            <a:r>
              <a:rPr lang="en-US"/>
              <a:t>Click to edit Master text styles</a:t>
            </a:r>
          </a:p>
          <a:p>
            <a:pPr lvl="1"/>
            <a:r>
              <a:rPr lang="en-US"/>
              <a:t>Level 2</a:t>
            </a:r>
          </a:p>
        </p:txBody>
      </p:sp>
      <p:sp>
        <p:nvSpPr>
          <p:cNvPr id="189" name="Text Placeholder 94">
            <a:extLst>
              <a:ext uri="{FF2B5EF4-FFF2-40B4-BE49-F238E27FC236}">
                <a16:creationId xmlns:a16="http://schemas.microsoft.com/office/drawing/2014/main" id="{E07EBCA7-C1BD-E0AD-6403-14224CB1B5C6}"/>
              </a:ext>
            </a:extLst>
          </p:cNvPr>
          <p:cNvSpPr>
            <a:spLocks noGrp="1"/>
          </p:cNvSpPr>
          <p:nvPr>
            <p:ph type="body" sz="quarter" idx="28" hasCustomPrompt="1"/>
          </p:nvPr>
        </p:nvSpPr>
        <p:spPr>
          <a:xfrm>
            <a:off x="584199" y="3914121"/>
            <a:ext cx="2807208" cy="345600"/>
          </a:xfrm>
          <a:prstGeom prst="roundRect">
            <a:avLst>
              <a:gd name="adj" fmla="val 50000"/>
            </a:avLst>
          </a:prstGeom>
          <a:solidFill>
            <a:schemeClr val="accent2"/>
          </a:solidFill>
          <a:effectLst/>
        </p:spPr>
        <p:txBody>
          <a:bodyPr anchor="ctr" anchorCtr="0">
            <a:noAutofit/>
          </a:bodyPr>
          <a:lstStyle>
            <a:lvl1pPr marL="0" indent="0" algn="ctr">
              <a:buNone/>
              <a:defRPr sz="1200" b="1" i="0">
                <a:solidFill>
                  <a:srgbClr val="FFFFFF"/>
                </a:solidFill>
                <a:latin typeface="+mj-lt"/>
                <a:cs typeface="Segoe UI Semibold" panose="020B0502040204020203" pitchFamily="34" charset="0"/>
              </a:defRPr>
            </a:lvl1pPr>
          </a:lstStyle>
          <a:p>
            <a:pPr algn="ctr"/>
            <a:r>
              <a:rPr lang="en-US"/>
              <a:t>Scenario</a:t>
            </a:r>
          </a:p>
        </p:txBody>
      </p:sp>
      <p:sp>
        <p:nvSpPr>
          <p:cNvPr id="190" name="Text Placeholder 105">
            <a:extLst>
              <a:ext uri="{FF2B5EF4-FFF2-40B4-BE49-F238E27FC236}">
                <a16:creationId xmlns:a16="http://schemas.microsoft.com/office/drawing/2014/main" id="{880DDDC9-1973-AB6B-84B0-8402F7E57DD6}"/>
              </a:ext>
            </a:extLst>
          </p:cNvPr>
          <p:cNvSpPr>
            <a:spLocks noGrp="1"/>
          </p:cNvSpPr>
          <p:nvPr>
            <p:ph type="body" sz="quarter" idx="29"/>
          </p:nvPr>
        </p:nvSpPr>
        <p:spPr>
          <a:xfrm>
            <a:off x="584200" y="4348666"/>
            <a:ext cx="2808000" cy="626701"/>
          </a:xfrm>
          <a:prstGeom prst="rect">
            <a:avLst/>
          </a:prstGeom>
        </p:spPr>
        <p:txBody>
          <a:bodyPr lIns="90000" tIns="36000" rIns="90000" bIns="36000">
            <a:normAutofit/>
          </a:bodyPr>
          <a:lstStyle>
            <a:lvl1pPr marL="0" indent="0">
              <a:spcBef>
                <a:spcPts val="0"/>
              </a:spcBef>
              <a:buNone/>
              <a:defRPr sz="900">
                <a:latin typeface="+mn-lt"/>
              </a:defRPr>
            </a:lvl1pPr>
          </a:lstStyle>
          <a:p>
            <a:pPr lvl="0"/>
            <a:r>
              <a:rPr lang="en-US"/>
              <a:t>Click to edit Master text styles</a:t>
            </a:r>
          </a:p>
        </p:txBody>
      </p:sp>
      <p:sp>
        <p:nvSpPr>
          <p:cNvPr id="191" name="Text Placeholder 105">
            <a:extLst>
              <a:ext uri="{FF2B5EF4-FFF2-40B4-BE49-F238E27FC236}">
                <a16:creationId xmlns:a16="http://schemas.microsoft.com/office/drawing/2014/main" id="{779BA1D8-105C-B66F-63AF-84DC7F622456}"/>
              </a:ext>
            </a:extLst>
          </p:cNvPr>
          <p:cNvSpPr>
            <a:spLocks noGrp="1"/>
          </p:cNvSpPr>
          <p:nvPr>
            <p:ph type="body" sz="quarter" idx="30"/>
          </p:nvPr>
        </p:nvSpPr>
        <p:spPr>
          <a:xfrm>
            <a:off x="584200" y="5502238"/>
            <a:ext cx="2808000" cy="626701"/>
          </a:xfrm>
          <a:prstGeom prst="roundRect">
            <a:avLst>
              <a:gd name="adj" fmla="val 10035"/>
            </a:avLst>
          </a:prstGeom>
          <a:solidFill>
            <a:schemeClr val="accent6">
              <a:lumMod val="20000"/>
              <a:lumOff val="80000"/>
            </a:schemeClr>
          </a:solidFill>
          <a:ln w="12700">
            <a:noFill/>
          </a:ln>
        </p:spPr>
        <p:txBody>
          <a:bodyPr lIns="90000" tIns="36000" rIns="90000" bIns="36000" anchor="ctr" anchorCtr="0">
            <a:normAutofit/>
          </a:bodyPr>
          <a:lstStyle>
            <a:lvl1pPr marL="0" indent="0">
              <a:buFont typeface="Arial" panose="020B0604020202020204" pitchFamily="34" charset="0"/>
              <a:buNone/>
              <a:defRPr sz="900">
                <a:latin typeface="+mn-lt"/>
              </a:defRPr>
            </a:lvl1pPr>
            <a:lvl2pPr marL="0" indent="0">
              <a:spcBef>
                <a:spcPts val="0"/>
              </a:spcBef>
              <a:buNone/>
              <a:defRPr sz="900" b="1" i="0">
                <a:latin typeface="+mj-lt"/>
                <a:cs typeface="Segoe UI" panose="020B0502040204020203" pitchFamily="34" charset="0"/>
              </a:defRPr>
            </a:lvl2pPr>
          </a:lstStyle>
          <a:p>
            <a:pPr lvl="0"/>
            <a:r>
              <a:rPr lang="en-US"/>
              <a:t>Click to edit Master text styles</a:t>
            </a:r>
          </a:p>
          <a:p>
            <a:pPr lvl="1"/>
            <a:r>
              <a:rPr lang="en-US"/>
              <a:t>Level 2</a:t>
            </a:r>
          </a:p>
        </p:txBody>
      </p:sp>
      <p:sp>
        <p:nvSpPr>
          <p:cNvPr id="4" name="Text Placeholder 10">
            <a:extLst>
              <a:ext uri="{FF2B5EF4-FFF2-40B4-BE49-F238E27FC236}">
                <a16:creationId xmlns:a16="http://schemas.microsoft.com/office/drawing/2014/main" id="{07FB0D44-B2FC-AD50-89A4-2016469B01D6}"/>
              </a:ext>
              <a:ext uri="{C183D7F6-B498-43B3-948B-1728B52AA6E4}">
                <adec:decorative xmlns:adec="http://schemas.microsoft.com/office/drawing/2017/decorative" val="1"/>
              </a:ext>
            </a:extLst>
          </p:cNvPr>
          <p:cNvSpPr>
            <a:spLocks noGrp="1"/>
          </p:cNvSpPr>
          <p:nvPr>
            <p:ph type="body" sz="quarter" idx="38" hasCustomPrompt="1"/>
          </p:nvPr>
        </p:nvSpPr>
        <p:spPr>
          <a:xfrm>
            <a:off x="11417128" y="357645"/>
            <a:ext cx="127000" cy="125999"/>
          </a:xfrm>
          <a:prstGeom prst="ellipse">
            <a:avLst/>
          </a:prstGeom>
          <a:solidFill>
            <a:srgbClr val="B1B3B3"/>
          </a:solidFill>
        </p:spPr>
        <p:txBody>
          <a:bodyPr>
            <a:noAutofit/>
          </a:bodyPr>
          <a:lstStyle>
            <a:lvl1pPr marL="0" indent="0">
              <a:buFontTx/>
              <a:buNone/>
              <a:defRPr sz="100">
                <a:noFill/>
              </a:defRPr>
            </a:lvl1pPr>
            <a:lvl2pPr marL="228600" indent="0">
              <a:buFontTx/>
              <a:buNone/>
              <a:defRPr sz="100">
                <a:noFill/>
              </a:defRPr>
            </a:lvl2pPr>
            <a:lvl3pPr marL="457200" indent="0">
              <a:buFontTx/>
              <a:buNone/>
              <a:defRPr sz="100">
                <a:noFill/>
              </a:defRPr>
            </a:lvl3pPr>
            <a:lvl4pPr marL="661988" indent="0">
              <a:buFontTx/>
              <a:buNone/>
              <a:defRPr sz="100">
                <a:noFill/>
              </a:defRPr>
            </a:lvl4pPr>
            <a:lvl5pPr marL="855663" indent="0">
              <a:buFontTx/>
              <a:buNone/>
              <a:defRPr sz="100">
                <a:noFill/>
              </a:defRPr>
            </a:lvl5pPr>
          </a:lstStyle>
          <a:p>
            <a:pPr lvl="0"/>
            <a:r>
              <a:rPr lang="en-US"/>
              <a:t>a</a:t>
            </a:r>
          </a:p>
        </p:txBody>
      </p:sp>
      <p:sp>
        <p:nvSpPr>
          <p:cNvPr id="6" name="Text Placeholder 10">
            <a:extLst>
              <a:ext uri="{FF2B5EF4-FFF2-40B4-BE49-F238E27FC236}">
                <a16:creationId xmlns:a16="http://schemas.microsoft.com/office/drawing/2014/main" id="{4A5639CF-B5E7-20B0-D289-A990965914E6}"/>
              </a:ext>
              <a:ext uri="{C183D7F6-B498-43B3-948B-1728B52AA6E4}">
                <adec:decorative xmlns:adec="http://schemas.microsoft.com/office/drawing/2017/decorative" val="1"/>
              </a:ext>
            </a:extLst>
          </p:cNvPr>
          <p:cNvSpPr>
            <a:spLocks noGrp="1"/>
          </p:cNvSpPr>
          <p:nvPr>
            <p:ph type="body" sz="quarter" idx="39" hasCustomPrompt="1"/>
          </p:nvPr>
        </p:nvSpPr>
        <p:spPr>
          <a:xfrm>
            <a:off x="11588664" y="357645"/>
            <a:ext cx="127000" cy="125999"/>
          </a:xfrm>
          <a:prstGeom prst="ellipse">
            <a:avLst/>
          </a:prstGeom>
          <a:solidFill>
            <a:srgbClr val="B1B3B3"/>
          </a:solidFill>
        </p:spPr>
        <p:txBody>
          <a:bodyPr>
            <a:noAutofit/>
          </a:bodyPr>
          <a:lstStyle>
            <a:lvl1pPr marL="0" indent="0">
              <a:buFontTx/>
              <a:buNone/>
              <a:defRPr sz="100">
                <a:noFill/>
              </a:defRPr>
            </a:lvl1pPr>
            <a:lvl2pPr marL="228600" indent="0">
              <a:buFontTx/>
              <a:buNone/>
              <a:defRPr sz="100">
                <a:noFill/>
              </a:defRPr>
            </a:lvl2pPr>
            <a:lvl3pPr marL="457200" indent="0">
              <a:buFontTx/>
              <a:buNone/>
              <a:defRPr sz="100">
                <a:noFill/>
              </a:defRPr>
            </a:lvl3pPr>
            <a:lvl4pPr marL="661988" indent="0">
              <a:buFontTx/>
              <a:buNone/>
              <a:defRPr sz="100">
                <a:noFill/>
              </a:defRPr>
            </a:lvl4pPr>
            <a:lvl5pPr marL="855663" indent="0">
              <a:buFontTx/>
              <a:buNone/>
              <a:defRPr sz="100">
                <a:noFill/>
              </a:defRPr>
            </a:lvl5pPr>
          </a:lstStyle>
          <a:p>
            <a:pPr lvl="0"/>
            <a:r>
              <a:rPr lang="en-US"/>
              <a:t>a</a:t>
            </a:r>
          </a:p>
        </p:txBody>
      </p:sp>
      <p:sp>
        <p:nvSpPr>
          <p:cNvPr id="7" name="Text Placeholder 10">
            <a:extLst>
              <a:ext uri="{FF2B5EF4-FFF2-40B4-BE49-F238E27FC236}">
                <a16:creationId xmlns:a16="http://schemas.microsoft.com/office/drawing/2014/main" id="{8C6AE7B5-FABD-E95D-A0C4-FEA8F2FE8010}"/>
              </a:ext>
              <a:ext uri="{C183D7F6-B498-43B3-948B-1728B52AA6E4}">
                <adec:decorative xmlns:adec="http://schemas.microsoft.com/office/drawing/2017/decorative" val="1"/>
              </a:ext>
            </a:extLst>
          </p:cNvPr>
          <p:cNvSpPr>
            <a:spLocks noGrp="1"/>
          </p:cNvSpPr>
          <p:nvPr>
            <p:ph type="body" sz="quarter" idx="40" hasCustomPrompt="1"/>
          </p:nvPr>
        </p:nvSpPr>
        <p:spPr>
          <a:xfrm>
            <a:off x="11760200" y="357645"/>
            <a:ext cx="127000" cy="125999"/>
          </a:xfrm>
          <a:prstGeom prst="ellipse">
            <a:avLst/>
          </a:prstGeom>
          <a:solidFill>
            <a:srgbClr val="B1B3B3"/>
          </a:solidFill>
        </p:spPr>
        <p:txBody>
          <a:bodyPr>
            <a:noAutofit/>
          </a:bodyPr>
          <a:lstStyle>
            <a:lvl1pPr marL="0" indent="0">
              <a:buFontTx/>
              <a:buNone/>
              <a:defRPr sz="100">
                <a:noFill/>
              </a:defRPr>
            </a:lvl1pPr>
            <a:lvl2pPr marL="228600" indent="0">
              <a:buFontTx/>
              <a:buNone/>
              <a:defRPr sz="100">
                <a:noFill/>
              </a:defRPr>
            </a:lvl2pPr>
            <a:lvl3pPr marL="457200" indent="0">
              <a:buFontTx/>
              <a:buNone/>
              <a:defRPr sz="100">
                <a:noFill/>
              </a:defRPr>
            </a:lvl3pPr>
            <a:lvl4pPr marL="661988" indent="0">
              <a:buFontTx/>
              <a:buNone/>
              <a:defRPr sz="100">
                <a:noFill/>
              </a:defRPr>
            </a:lvl4pPr>
            <a:lvl5pPr marL="855663" indent="0">
              <a:buFontTx/>
              <a:buNone/>
              <a:defRPr sz="100">
                <a:noFill/>
              </a:defRPr>
            </a:lvl5pPr>
          </a:lstStyle>
          <a:p>
            <a:pPr lvl="0"/>
            <a:r>
              <a:rPr lang="en-US"/>
              <a:t>a</a:t>
            </a:r>
          </a:p>
        </p:txBody>
      </p:sp>
      <p:sp>
        <p:nvSpPr>
          <p:cNvPr id="5" name="Text Placeholder 12">
            <a:extLst>
              <a:ext uri="{FF2B5EF4-FFF2-40B4-BE49-F238E27FC236}">
                <a16:creationId xmlns:a16="http://schemas.microsoft.com/office/drawing/2014/main" id="{31D56D28-AB28-EDB2-5C51-5973494FA214}"/>
              </a:ext>
            </a:extLst>
          </p:cNvPr>
          <p:cNvSpPr>
            <a:spLocks noGrp="1"/>
          </p:cNvSpPr>
          <p:nvPr>
            <p:ph type="body" sz="quarter" idx="41"/>
          </p:nvPr>
        </p:nvSpPr>
        <p:spPr>
          <a:xfrm>
            <a:off x="584200" y="6498156"/>
            <a:ext cx="10058400" cy="107722"/>
          </a:xfrm>
          <a:prstGeom prst="rect">
            <a:avLst/>
          </a:prstGeom>
        </p:spPr>
        <p:txBody>
          <a:bodyPr anchor="b" anchorCtr="0"/>
          <a:lstStyle>
            <a:lvl1pPr>
              <a:spcBef>
                <a:spcPts val="100"/>
              </a:spcBef>
              <a:defRPr sz="700">
                <a:solidFill>
                  <a:schemeClr val="tx2"/>
                </a:solidFill>
                <a:latin typeface="+mn-lt"/>
              </a:defRPr>
            </a:lvl1pPr>
            <a:lvl2pPr>
              <a:defRPr sz="700"/>
            </a:lvl2pPr>
            <a:lvl3pPr>
              <a:defRPr sz="700"/>
            </a:lvl3pPr>
            <a:lvl4pPr>
              <a:defRPr sz="700"/>
            </a:lvl4pPr>
            <a:lvl5pPr>
              <a:defRPr sz="700"/>
            </a:lvl5pPr>
          </a:lstStyle>
          <a:p>
            <a:pPr lvl="0"/>
            <a:r>
              <a:rPr lang="en-US"/>
              <a:t>Click to edit Master text styles</a:t>
            </a:r>
          </a:p>
        </p:txBody>
      </p:sp>
    </p:spTree>
    <p:extLst>
      <p:ext uri="{BB962C8B-B14F-4D97-AF65-F5344CB8AC3E}">
        <p14:creationId xmlns:p14="http://schemas.microsoft.com/office/powerpoint/2010/main" val="137193378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2_Agenda 1">
    <p:spTree>
      <p:nvGrpSpPr>
        <p:cNvPr id="1" name=""/>
        <p:cNvGrpSpPr/>
        <p:nvPr/>
      </p:nvGrpSpPr>
      <p:grpSpPr>
        <a:xfrm>
          <a:off x="0" y="0"/>
          <a:ext cx="0" cy="0"/>
          <a:chOff x="0" y="0"/>
          <a:chExt cx="0" cy="0"/>
        </a:xfrm>
      </p:grpSpPr>
      <p:pic>
        <p:nvPicPr>
          <p:cNvPr id="4" name="Picture 3" descr="A close up of a toy&#10;&#10;Description automatically generated">
            <a:extLst>
              <a:ext uri="{FF2B5EF4-FFF2-40B4-BE49-F238E27FC236}">
                <a16:creationId xmlns:a16="http://schemas.microsoft.com/office/drawing/2014/main" id="{4DE4BA7E-2310-0E2F-4ED5-4D99F5E9F00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7180"/>
          <a:stretch/>
        </p:blipFill>
        <p:spPr>
          <a:xfrm>
            <a:off x="0" y="0"/>
            <a:ext cx="12192000" cy="6724651"/>
          </a:xfrm>
          <a:prstGeom prst="rect">
            <a:avLst/>
          </a:prstGeom>
          <a:solidFill>
            <a:srgbClr val="EDEBE6"/>
          </a:solidFill>
        </p:spPr>
      </p:pic>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183737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1837372"/>
            <a:ext cx="7253288" cy="276999"/>
          </a:xfrm>
          <a:prstGeom prst="rect">
            <a:avLst/>
          </a:prstGeom>
        </p:spPr>
        <p:txBody>
          <a:bodyPr anchor="t"/>
          <a:lstStyle>
            <a:lvl1pPr marL="201168" indent="-201168">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585216" y="1546860"/>
            <a:ext cx="3182112" cy="0"/>
          </a:xfrm>
          <a:prstGeom prst="line">
            <a:avLst/>
          </a:prstGeom>
          <a:ln w="28575">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4354523" y="154686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0" name="Picture 9" descr="A colorful gradient going from darker blue on the left side to light blue to magenta to orange on the right side">
            <a:extLst>
              <a:ext uri="{FF2B5EF4-FFF2-40B4-BE49-F238E27FC236}">
                <a16:creationId xmlns:a16="http://schemas.microsoft.com/office/drawing/2014/main" id="{EA057F72-1B5E-B539-638B-5BB6CF49B3C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3" name="TextBox 2">
            <a:extLst>
              <a:ext uri="{FF2B5EF4-FFF2-40B4-BE49-F238E27FC236}">
                <a16:creationId xmlns:a16="http://schemas.microsoft.com/office/drawing/2014/main" id="{B52DE7D6-9C00-9BB2-18CA-52BAADC65C80}"/>
              </a:ext>
            </a:extLst>
          </p:cNvPr>
          <p:cNvSpPr txBox="1"/>
          <p:nvPr userDrawn="1">
            <p:extLst>
              <p:ext uri="{1162E1C5-73C7-4A58-AE30-91384D911F3F}">
                <p184:classification xmlns:p184="http://schemas.microsoft.com/office/powerpoint/2018/4/main" val="ftr"/>
              </p:ext>
            </p:extLst>
          </p:nvPr>
        </p:nvSpPr>
        <p:spPr>
          <a:xfrm>
            <a:off x="3121446" y="6511422"/>
            <a:ext cx="5949107" cy="215444"/>
          </a:xfrm>
          <a:prstGeom prst="rect">
            <a:avLst/>
          </a:prstGeom>
        </p:spPr>
        <p:txBody>
          <a:bodyPr horzOverflow="overflow" wrap="square" lIns="45720" tIns="45720" rIns="45720" bIns="45720">
            <a:spAutoFit/>
          </a:bodyPr>
          <a:lstStyle/>
          <a:p>
            <a:pPr algn="ctr"/>
            <a:r>
              <a:rPr lang="en-US" sz="800" b="0">
                <a:solidFill>
                  <a:schemeClr val="tx2"/>
                </a:solidFill>
                <a:latin typeface="+mn-lt"/>
              </a:rPr>
              <a:t>Classified as Microsoft Confidential – content under embargo until Nov 18, 2025</a:t>
            </a:r>
          </a:p>
        </p:txBody>
      </p:sp>
    </p:spTree>
    <p:extLst>
      <p:ext uri="{BB962C8B-B14F-4D97-AF65-F5344CB8AC3E}">
        <p14:creationId xmlns:p14="http://schemas.microsoft.com/office/powerpoint/2010/main" val="298610341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Column Bullet with Subtitles">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614CF21-40C9-FD81-9FE0-C35C45EA6869}"/>
              </a:ext>
            </a:extLst>
          </p:cNvPr>
          <p:cNvSpPr>
            <a:spLocks noGrp="1"/>
          </p:cNvSpPr>
          <p:nvPr>
            <p:ph type="title"/>
          </p:nvPr>
        </p:nvSpPr>
        <p:spPr/>
        <p:txBody>
          <a:bodyPr/>
          <a:lstStyle/>
          <a:p>
            <a:r>
              <a:rPr lang="en-US"/>
              <a:t>Click to edit Master title style</a:t>
            </a:r>
          </a:p>
        </p:txBody>
      </p:sp>
      <p:sp>
        <p:nvSpPr>
          <p:cNvPr id="6" name="Text Placeholder 4">
            <a:extLst>
              <a:ext uri="{FF2B5EF4-FFF2-40B4-BE49-F238E27FC236}">
                <a16:creationId xmlns:a16="http://schemas.microsoft.com/office/drawing/2014/main" id="{CE7AB499-F4B6-AB75-F8BB-2E6B5006EAAD}"/>
              </a:ext>
            </a:extLst>
          </p:cNvPr>
          <p:cNvSpPr>
            <a:spLocks noGrp="1"/>
          </p:cNvSpPr>
          <p:nvPr>
            <p:ph type="body" sz="quarter" idx="11" hasCustomPrompt="1"/>
          </p:nvPr>
        </p:nvSpPr>
        <p:spPr>
          <a:xfrm>
            <a:off x="576072" y="342645"/>
            <a:ext cx="11018520" cy="184666"/>
          </a:xfrm>
          <a:prstGeom prst="rect">
            <a:avLst/>
          </a:prstGeom>
        </p:spPr>
        <p:txBody>
          <a:bodyPr/>
          <a:lstStyle>
            <a:lvl1pPr marL="0" indent="0">
              <a:buNone/>
              <a:defRPr sz="12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add optional eyebrow text</a:t>
            </a:r>
          </a:p>
        </p:txBody>
      </p:sp>
      <p:sp>
        <p:nvSpPr>
          <p:cNvPr id="5" name="Text Placeholder 4">
            <a:extLst>
              <a:ext uri="{FF2B5EF4-FFF2-40B4-BE49-F238E27FC236}">
                <a16:creationId xmlns:a16="http://schemas.microsoft.com/office/drawing/2014/main" id="{5F95B007-C9EF-5B2F-94EA-FE8143537B48}"/>
              </a:ext>
            </a:extLst>
          </p:cNvPr>
          <p:cNvSpPr>
            <a:spLocks noGrp="1"/>
          </p:cNvSpPr>
          <p:nvPr>
            <p:ph type="body" sz="quarter" idx="20"/>
          </p:nvPr>
        </p:nvSpPr>
        <p:spPr>
          <a:xfrm>
            <a:off x="577850" y="1438275"/>
            <a:ext cx="3271838" cy="29432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4">
            <a:extLst>
              <a:ext uri="{FF2B5EF4-FFF2-40B4-BE49-F238E27FC236}">
                <a16:creationId xmlns:a16="http://schemas.microsoft.com/office/drawing/2014/main" id="{48F29CA2-1A6E-5E01-133F-13692EF74955}"/>
              </a:ext>
            </a:extLst>
          </p:cNvPr>
          <p:cNvSpPr>
            <a:spLocks noGrp="1"/>
          </p:cNvSpPr>
          <p:nvPr>
            <p:ph type="body" sz="quarter" idx="21"/>
          </p:nvPr>
        </p:nvSpPr>
        <p:spPr>
          <a:xfrm>
            <a:off x="4462463" y="1438275"/>
            <a:ext cx="3271838" cy="29432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4">
            <a:extLst>
              <a:ext uri="{FF2B5EF4-FFF2-40B4-BE49-F238E27FC236}">
                <a16:creationId xmlns:a16="http://schemas.microsoft.com/office/drawing/2014/main" id="{1E78BFDD-CDF6-1991-27AA-4A34894154F1}"/>
              </a:ext>
            </a:extLst>
          </p:cNvPr>
          <p:cNvSpPr>
            <a:spLocks noGrp="1"/>
          </p:cNvSpPr>
          <p:nvPr>
            <p:ph type="body" sz="quarter" idx="22"/>
          </p:nvPr>
        </p:nvSpPr>
        <p:spPr>
          <a:xfrm>
            <a:off x="8348662" y="1438275"/>
            <a:ext cx="3271838" cy="29432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47143972"/>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312">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Column Bullet with Subtitles">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D293C66-BD69-5C0F-E3DF-9A40BCFD38DA}"/>
              </a:ext>
            </a:extLst>
          </p:cNvPr>
          <p:cNvSpPr>
            <a:spLocks noGrp="1"/>
          </p:cNvSpPr>
          <p:nvPr>
            <p:ph type="title"/>
          </p:nvPr>
        </p:nvSpPr>
        <p:spPr/>
        <p:txBody>
          <a:bodyPr/>
          <a:lstStyle/>
          <a:p>
            <a:r>
              <a:rPr lang="en-US"/>
              <a:t>Click to edit Master title style</a:t>
            </a:r>
          </a:p>
        </p:txBody>
      </p:sp>
      <p:sp>
        <p:nvSpPr>
          <p:cNvPr id="4" name="Text Placeholder 4">
            <a:extLst>
              <a:ext uri="{FF2B5EF4-FFF2-40B4-BE49-F238E27FC236}">
                <a16:creationId xmlns:a16="http://schemas.microsoft.com/office/drawing/2014/main" id="{2E6B27AF-6A05-4446-FE86-5C02BDBC24F8}"/>
              </a:ext>
            </a:extLst>
          </p:cNvPr>
          <p:cNvSpPr>
            <a:spLocks noGrp="1"/>
          </p:cNvSpPr>
          <p:nvPr>
            <p:ph type="body" sz="quarter" idx="11" hasCustomPrompt="1"/>
          </p:nvPr>
        </p:nvSpPr>
        <p:spPr>
          <a:xfrm>
            <a:off x="576072" y="342645"/>
            <a:ext cx="11018520" cy="184666"/>
          </a:xfrm>
          <a:prstGeom prst="rect">
            <a:avLst/>
          </a:prstGeom>
        </p:spPr>
        <p:txBody>
          <a:bodyPr/>
          <a:lstStyle>
            <a:lvl1pPr marL="0" indent="0">
              <a:buNone/>
              <a:defRPr sz="12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add optional eyebrow text</a:t>
            </a:r>
          </a:p>
        </p:txBody>
      </p:sp>
      <p:sp>
        <p:nvSpPr>
          <p:cNvPr id="5" name="Text Placeholder 4">
            <a:extLst>
              <a:ext uri="{FF2B5EF4-FFF2-40B4-BE49-F238E27FC236}">
                <a16:creationId xmlns:a16="http://schemas.microsoft.com/office/drawing/2014/main" id="{B6CA7223-94D7-AAFC-DB2E-492B5D8C7A9A}"/>
              </a:ext>
            </a:extLst>
          </p:cNvPr>
          <p:cNvSpPr>
            <a:spLocks noGrp="1"/>
          </p:cNvSpPr>
          <p:nvPr>
            <p:ph type="body" sz="quarter" idx="20"/>
          </p:nvPr>
        </p:nvSpPr>
        <p:spPr>
          <a:xfrm>
            <a:off x="577850" y="1438275"/>
            <a:ext cx="2538413" cy="29432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4">
            <a:extLst>
              <a:ext uri="{FF2B5EF4-FFF2-40B4-BE49-F238E27FC236}">
                <a16:creationId xmlns:a16="http://schemas.microsoft.com/office/drawing/2014/main" id="{014D9B61-EABE-C786-89C6-3777B6F69C6E}"/>
              </a:ext>
            </a:extLst>
          </p:cNvPr>
          <p:cNvSpPr>
            <a:spLocks noGrp="1"/>
          </p:cNvSpPr>
          <p:nvPr>
            <p:ph type="body" sz="quarter" idx="21"/>
          </p:nvPr>
        </p:nvSpPr>
        <p:spPr>
          <a:xfrm>
            <a:off x="3413125" y="1438275"/>
            <a:ext cx="2538413" cy="29432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EE9211B1-4748-B663-B342-D6798C5B27B3}"/>
              </a:ext>
            </a:extLst>
          </p:cNvPr>
          <p:cNvSpPr>
            <a:spLocks noGrp="1"/>
          </p:cNvSpPr>
          <p:nvPr>
            <p:ph type="body" sz="quarter" idx="22"/>
          </p:nvPr>
        </p:nvSpPr>
        <p:spPr>
          <a:xfrm>
            <a:off x="6248400" y="1438275"/>
            <a:ext cx="2538413" cy="29432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4">
            <a:extLst>
              <a:ext uri="{FF2B5EF4-FFF2-40B4-BE49-F238E27FC236}">
                <a16:creationId xmlns:a16="http://schemas.microsoft.com/office/drawing/2014/main" id="{93AF2857-DAEF-31B4-9CAD-F347CCC41440}"/>
              </a:ext>
            </a:extLst>
          </p:cNvPr>
          <p:cNvSpPr>
            <a:spLocks noGrp="1"/>
          </p:cNvSpPr>
          <p:nvPr>
            <p:ph type="body" sz="quarter" idx="23"/>
          </p:nvPr>
        </p:nvSpPr>
        <p:spPr>
          <a:xfrm>
            <a:off x="9083675" y="1438275"/>
            <a:ext cx="2538413" cy="29432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43837977"/>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Column Bullet with Subtitles">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0E1D4FE1-DFED-1622-32F9-3D015929DFF1}"/>
              </a:ext>
            </a:extLst>
          </p:cNvPr>
          <p:cNvSpPr>
            <a:spLocks noGrp="1"/>
          </p:cNvSpPr>
          <p:nvPr>
            <p:ph type="title"/>
          </p:nvPr>
        </p:nvSpPr>
        <p:spPr/>
        <p:txBody>
          <a:bodyPr/>
          <a:lstStyle/>
          <a:p>
            <a:r>
              <a:rPr lang="en-US"/>
              <a:t>Click to edit Master title style</a:t>
            </a:r>
          </a:p>
        </p:txBody>
      </p:sp>
      <p:sp>
        <p:nvSpPr>
          <p:cNvPr id="4" name="Text Placeholder 4">
            <a:extLst>
              <a:ext uri="{FF2B5EF4-FFF2-40B4-BE49-F238E27FC236}">
                <a16:creationId xmlns:a16="http://schemas.microsoft.com/office/drawing/2014/main" id="{CB8D4404-C124-7E57-8FB1-BA39742F7A50}"/>
              </a:ext>
            </a:extLst>
          </p:cNvPr>
          <p:cNvSpPr>
            <a:spLocks noGrp="1"/>
          </p:cNvSpPr>
          <p:nvPr>
            <p:ph type="body" sz="quarter" idx="11" hasCustomPrompt="1"/>
          </p:nvPr>
        </p:nvSpPr>
        <p:spPr>
          <a:xfrm>
            <a:off x="576072" y="342645"/>
            <a:ext cx="11018520" cy="184666"/>
          </a:xfrm>
          <a:prstGeom prst="rect">
            <a:avLst/>
          </a:prstGeom>
        </p:spPr>
        <p:txBody>
          <a:bodyPr/>
          <a:lstStyle>
            <a:lvl1pPr marL="0" indent="0">
              <a:buNone/>
              <a:defRPr sz="12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add optional eyebrow text</a:t>
            </a:r>
          </a:p>
        </p:txBody>
      </p:sp>
      <p:sp>
        <p:nvSpPr>
          <p:cNvPr id="6" name="Text Placeholder 4">
            <a:extLst>
              <a:ext uri="{FF2B5EF4-FFF2-40B4-BE49-F238E27FC236}">
                <a16:creationId xmlns:a16="http://schemas.microsoft.com/office/drawing/2014/main" id="{C6DACF10-6479-7F9D-29E8-1C10401F61D4}"/>
              </a:ext>
            </a:extLst>
          </p:cNvPr>
          <p:cNvSpPr>
            <a:spLocks noGrp="1"/>
          </p:cNvSpPr>
          <p:nvPr>
            <p:ph type="body" sz="quarter" idx="20"/>
          </p:nvPr>
        </p:nvSpPr>
        <p:spPr>
          <a:xfrm>
            <a:off x="577850" y="1438275"/>
            <a:ext cx="1978025" cy="1631216"/>
          </a:xfrm>
          <a:prstGeom prst="rect">
            <a:avLst/>
          </a:prstGeom>
        </p:spPr>
        <p:txBody>
          <a:bodyPr/>
          <a:lstStyle>
            <a:lvl1pPr>
              <a:defRPr sz="1600"/>
            </a:lvl1pPr>
            <a:lvl2pPr>
              <a:defRPr sz="14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45D7083F-7CFE-DE24-42E2-444B7CF03635}"/>
              </a:ext>
            </a:extLst>
          </p:cNvPr>
          <p:cNvSpPr>
            <a:spLocks noGrp="1"/>
          </p:cNvSpPr>
          <p:nvPr>
            <p:ph type="body" sz="quarter" idx="21"/>
          </p:nvPr>
        </p:nvSpPr>
        <p:spPr>
          <a:xfrm>
            <a:off x="2849563" y="1438275"/>
            <a:ext cx="1978025" cy="1631216"/>
          </a:xfrm>
          <a:prstGeom prst="rect">
            <a:avLst/>
          </a:prstGeom>
        </p:spPr>
        <p:txBody>
          <a:bodyPr/>
          <a:lstStyle>
            <a:lvl1pPr>
              <a:defRPr sz="1600"/>
            </a:lvl1pPr>
            <a:lvl2pPr>
              <a:defRPr sz="14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4">
            <a:extLst>
              <a:ext uri="{FF2B5EF4-FFF2-40B4-BE49-F238E27FC236}">
                <a16:creationId xmlns:a16="http://schemas.microsoft.com/office/drawing/2014/main" id="{5DDD545C-8D59-ABDC-9942-F25E1B5C9D06}"/>
              </a:ext>
            </a:extLst>
          </p:cNvPr>
          <p:cNvSpPr>
            <a:spLocks noGrp="1"/>
          </p:cNvSpPr>
          <p:nvPr>
            <p:ph type="body" sz="quarter" idx="22"/>
          </p:nvPr>
        </p:nvSpPr>
        <p:spPr>
          <a:xfrm>
            <a:off x="5103813" y="1438275"/>
            <a:ext cx="1978025" cy="1631216"/>
          </a:xfrm>
          <a:prstGeom prst="rect">
            <a:avLst/>
          </a:prstGeom>
        </p:spPr>
        <p:txBody>
          <a:bodyPr/>
          <a:lstStyle>
            <a:lvl1pPr>
              <a:defRPr sz="1600"/>
            </a:lvl1pPr>
            <a:lvl2pPr>
              <a:defRPr sz="14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4">
            <a:extLst>
              <a:ext uri="{FF2B5EF4-FFF2-40B4-BE49-F238E27FC236}">
                <a16:creationId xmlns:a16="http://schemas.microsoft.com/office/drawing/2014/main" id="{B9EBAB35-9342-2545-2284-5BE24D05B2AA}"/>
              </a:ext>
            </a:extLst>
          </p:cNvPr>
          <p:cNvSpPr>
            <a:spLocks noGrp="1"/>
          </p:cNvSpPr>
          <p:nvPr>
            <p:ph type="body" sz="quarter" idx="23"/>
          </p:nvPr>
        </p:nvSpPr>
        <p:spPr>
          <a:xfrm>
            <a:off x="7375525" y="1438275"/>
            <a:ext cx="1978025" cy="1631216"/>
          </a:xfrm>
          <a:prstGeom prst="rect">
            <a:avLst/>
          </a:prstGeom>
        </p:spPr>
        <p:txBody>
          <a:bodyPr/>
          <a:lstStyle>
            <a:lvl1pPr>
              <a:defRPr sz="1600"/>
            </a:lvl1pPr>
            <a:lvl2pPr>
              <a:defRPr sz="14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E256F632-FA49-CD1A-8D2B-CB70CC3EE498}"/>
              </a:ext>
            </a:extLst>
          </p:cNvPr>
          <p:cNvSpPr>
            <a:spLocks noGrp="1"/>
          </p:cNvSpPr>
          <p:nvPr>
            <p:ph type="body" sz="quarter" idx="24"/>
          </p:nvPr>
        </p:nvSpPr>
        <p:spPr>
          <a:xfrm>
            <a:off x="9647237" y="1438275"/>
            <a:ext cx="1978025" cy="1631216"/>
          </a:xfrm>
          <a:prstGeom prst="rect">
            <a:avLst/>
          </a:prstGeom>
        </p:spPr>
        <p:txBody>
          <a:bodyPr/>
          <a:lstStyle>
            <a:lvl1pPr>
              <a:defRPr sz="1600"/>
            </a:lvl1pPr>
            <a:lvl2pPr>
              <a:defRPr sz="14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20614716"/>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BCEAD74-397D-0D97-9041-3CFAF98275DD}"/>
              </a:ext>
            </a:extLst>
          </p:cNvPr>
          <p:cNvSpPr>
            <a:spLocks noGrp="1"/>
          </p:cNvSpPr>
          <p:nvPr>
            <p:ph type="title"/>
          </p:nvPr>
        </p:nvSpPr>
        <p:spPr/>
        <p:txBody>
          <a:bodyPr/>
          <a:lstStyle/>
          <a:p>
            <a:r>
              <a:rPr lang="en-US"/>
              <a:t>Click to edit Master title style</a:t>
            </a:r>
          </a:p>
        </p:txBody>
      </p:sp>
      <p:sp>
        <p:nvSpPr>
          <p:cNvPr id="4" name="Text Placeholder 4">
            <a:extLst>
              <a:ext uri="{FF2B5EF4-FFF2-40B4-BE49-F238E27FC236}">
                <a16:creationId xmlns:a16="http://schemas.microsoft.com/office/drawing/2014/main" id="{06C78FC9-571D-C292-CABC-D6E40E5EF179}"/>
              </a:ext>
            </a:extLst>
          </p:cNvPr>
          <p:cNvSpPr>
            <a:spLocks noGrp="1"/>
          </p:cNvSpPr>
          <p:nvPr>
            <p:ph type="body" sz="quarter" idx="11" hasCustomPrompt="1"/>
          </p:nvPr>
        </p:nvSpPr>
        <p:spPr>
          <a:xfrm>
            <a:off x="576072" y="342645"/>
            <a:ext cx="11018520" cy="184666"/>
          </a:xfrm>
          <a:prstGeom prst="rect">
            <a:avLst/>
          </a:prstGeom>
        </p:spPr>
        <p:txBody>
          <a:bodyPr/>
          <a:lstStyle>
            <a:lvl1pPr marL="0" indent="0">
              <a:buNone/>
              <a:defRPr sz="12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add optional eyebrow text</a:t>
            </a:r>
          </a:p>
        </p:txBody>
      </p:sp>
    </p:spTree>
    <p:extLst>
      <p:ext uri="{BB962C8B-B14F-4D97-AF65-F5344CB8AC3E}">
        <p14:creationId xmlns:p14="http://schemas.microsoft.com/office/powerpoint/2010/main" val="307701994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w beig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0D2C7A-4F5B-353D-0C06-7346A8207B45}"/>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B0ABAD7C-69B5-267A-50D7-D08FB74F67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5" name="Title 4">
            <a:extLst>
              <a:ext uri="{FF2B5EF4-FFF2-40B4-BE49-F238E27FC236}">
                <a16:creationId xmlns:a16="http://schemas.microsoft.com/office/drawing/2014/main" id="{0BCEAD74-397D-0D97-9041-3CFAF98275DD}"/>
              </a:ext>
            </a:extLst>
          </p:cNvPr>
          <p:cNvSpPr>
            <a:spLocks noGrp="1"/>
          </p:cNvSpPr>
          <p:nvPr>
            <p:ph type="title"/>
          </p:nvPr>
        </p:nvSpPr>
        <p:spPr/>
        <p:txBody>
          <a:bodyPr/>
          <a:lstStyle/>
          <a:p>
            <a:r>
              <a:rPr lang="en-US"/>
              <a:t>Click to edit Master title style</a:t>
            </a:r>
          </a:p>
        </p:txBody>
      </p:sp>
      <p:sp>
        <p:nvSpPr>
          <p:cNvPr id="4" name="Text Placeholder 4">
            <a:extLst>
              <a:ext uri="{FF2B5EF4-FFF2-40B4-BE49-F238E27FC236}">
                <a16:creationId xmlns:a16="http://schemas.microsoft.com/office/drawing/2014/main" id="{06C78FC9-571D-C292-CABC-D6E40E5EF179}"/>
              </a:ext>
            </a:extLst>
          </p:cNvPr>
          <p:cNvSpPr>
            <a:spLocks noGrp="1"/>
          </p:cNvSpPr>
          <p:nvPr>
            <p:ph type="body" sz="quarter" idx="11" hasCustomPrompt="1"/>
          </p:nvPr>
        </p:nvSpPr>
        <p:spPr>
          <a:xfrm>
            <a:off x="576072" y="342645"/>
            <a:ext cx="11018520" cy="184666"/>
          </a:xfrm>
          <a:prstGeom prst="rect">
            <a:avLst/>
          </a:prstGeom>
        </p:spPr>
        <p:txBody>
          <a:bodyPr/>
          <a:lstStyle>
            <a:lvl1pPr marL="0" indent="0">
              <a:buNone/>
              <a:defRPr sz="12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add optional eyebrow text</a:t>
            </a:r>
          </a:p>
        </p:txBody>
      </p:sp>
      <p:sp>
        <p:nvSpPr>
          <p:cNvPr id="8" name="TextBox 7">
            <a:extLst>
              <a:ext uri="{FF2B5EF4-FFF2-40B4-BE49-F238E27FC236}">
                <a16:creationId xmlns:a16="http://schemas.microsoft.com/office/drawing/2014/main" id="{1C4FAD36-A028-B9C4-83EA-3E9D6CD1F885}"/>
              </a:ext>
            </a:extLst>
          </p:cNvPr>
          <p:cNvSpPr txBox="1"/>
          <p:nvPr userDrawn="1">
            <p:extLst>
              <p:ext uri="{1162E1C5-73C7-4A58-AE30-91384D911F3F}">
                <p184:classification xmlns:p184="http://schemas.microsoft.com/office/powerpoint/2018/4/main" val="ftr"/>
              </p:ext>
            </p:extLst>
          </p:nvPr>
        </p:nvSpPr>
        <p:spPr>
          <a:xfrm>
            <a:off x="-185985" y="6442468"/>
            <a:ext cx="5949107" cy="276999"/>
          </a:xfrm>
          <a:prstGeom prst="rect">
            <a:avLst/>
          </a:prstGeom>
        </p:spPr>
        <p:txBody>
          <a:bodyPr horzOverflow="overflow" wrap="square" lIns="45720" tIns="45720" rIns="45720" bIns="45720">
            <a:spAutoFit/>
          </a:bodyPr>
          <a:lstStyle/>
          <a:p>
            <a:pPr algn="ctr"/>
            <a:r>
              <a:rPr lang="en-US" sz="1200" b="0">
                <a:solidFill>
                  <a:schemeClr val="bg1">
                    <a:lumMod val="50000"/>
                  </a:schemeClr>
                </a:solidFill>
                <a:latin typeface="+mn-lt"/>
              </a:rPr>
              <a:t>Classified as Microsoft Confidential – content under embargo until Nov 18, 2025</a:t>
            </a:r>
          </a:p>
        </p:txBody>
      </p:sp>
    </p:spTree>
    <p:extLst>
      <p:ext uri="{BB962C8B-B14F-4D97-AF65-F5344CB8AC3E}">
        <p14:creationId xmlns:p14="http://schemas.microsoft.com/office/powerpoint/2010/main" val="392809194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ubtitle only">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4584EB2-E663-4E79-1330-9D1AE176D89B}"/>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47054975-9B72-B5D8-DC2C-2A1B1887D311}"/>
              </a:ext>
            </a:extLst>
          </p:cNvPr>
          <p:cNvSpPr>
            <a:spLocks noGrp="1"/>
          </p:cNvSpPr>
          <p:nvPr>
            <p:ph type="body" sz="quarter" idx="11" hasCustomPrompt="1"/>
          </p:nvPr>
        </p:nvSpPr>
        <p:spPr>
          <a:xfrm>
            <a:off x="574675" y="941388"/>
            <a:ext cx="11018520" cy="323165"/>
          </a:xfrm>
          <a:prstGeom prst="rect">
            <a:avLst/>
          </a:prstGeom>
        </p:spPr>
        <p:txBody>
          <a:bodyPr vert="horz" wrap="square" lIns="0" tIns="45720" rIns="0" bIns="0" rtlCol="0">
            <a:spAutoFit/>
          </a:bodyPr>
          <a:lstStyle>
            <a:lvl1pPr>
              <a:defRPr lang="en-US" dirty="0">
                <a:latin typeface="+mn-lt"/>
              </a:defRPr>
            </a:lvl1pPr>
          </a:lstStyle>
          <a:p>
            <a:pPr lvl="0"/>
            <a:r>
              <a:rPr lang="en-US"/>
              <a:t>Subtitle</a:t>
            </a:r>
          </a:p>
        </p:txBody>
      </p:sp>
      <p:sp>
        <p:nvSpPr>
          <p:cNvPr id="2" name="Footer Placeholder 10">
            <a:extLst>
              <a:ext uri="{FF2B5EF4-FFF2-40B4-BE49-F238E27FC236}">
                <a16:creationId xmlns:a16="http://schemas.microsoft.com/office/drawing/2014/main" id="{0CC8A979-8AB8-4200-42E7-0B13DA457A82}"/>
              </a:ext>
            </a:extLst>
          </p:cNvPr>
          <p:cNvSpPr>
            <a:spLocks noGrp="1"/>
          </p:cNvSpPr>
          <p:nvPr>
            <p:ph type="ftr" sz="quarter" idx="3"/>
          </p:nvPr>
        </p:nvSpPr>
        <p:spPr>
          <a:xfrm>
            <a:off x="584201" y="6456459"/>
            <a:ext cx="11025188" cy="107854"/>
          </a:xfrm>
          <a:prstGeom prst="rect">
            <a:avLst/>
          </a:prstGeom>
        </p:spPr>
        <p:txBody>
          <a:bodyPr lIns="0" tIns="0" rIns="0" bIns="0" anchor="b" anchorCtr="0"/>
          <a:lstStyle>
            <a:lvl1pPr>
              <a:defRPr sz="800" baseline="0">
                <a:solidFill>
                  <a:schemeClr val="bg1">
                    <a:lumMod val="50000"/>
                  </a:schemeClr>
                </a:solidFill>
              </a:defRPr>
            </a:lvl1pPr>
          </a:lstStyle>
          <a:p>
            <a:pPr>
              <a:tabLst>
                <a:tab pos="11029950" algn="r"/>
              </a:tabLst>
            </a:pPr>
            <a:endParaRPr lang="en-US"/>
          </a:p>
        </p:txBody>
      </p:sp>
    </p:spTree>
    <p:extLst>
      <p:ext uri="{BB962C8B-B14F-4D97-AF65-F5344CB8AC3E}">
        <p14:creationId xmlns:p14="http://schemas.microsoft.com/office/powerpoint/2010/main" val="101507292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740">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3" name="Picture 2" descr="A computer screen shot of a computer screen&#10;&#10;Description automatically generated">
            <a:extLst>
              <a:ext uri="{FF2B5EF4-FFF2-40B4-BE49-F238E27FC236}">
                <a16:creationId xmlns:a16="http://schemas.microsoft.com/office/drawing/2014/main" id="{1B91B19F-5366-77DE-DF9E-1EF6C09E0EC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Title 1">
            <a:extLst>
              <a:ext uri="{FF2B5EF4-FFF2-40B4-BE49-F238E27FC236}">
                <a16:creationId xmlns:a16="http://schemas.microsoft.com/office/drawing/2014/main" id="{BB55674D-26E7-9727-2DC7-B84D57DD8406}"/>
              </a:ext>
            </a:extLst>
          </p:cNvPr>
          <p:cNvSpPr>
            <a:spLocks noGrp="1"/>
          </p:cNvSpPr>
          <p:nvPr>
            <p:ph type="title" hasCustomPrompt="1"/>
          </p:nvPr>
        </p:nvSpPr>
        <p:spPr>
          <a:xfrm>
            <a:off x="594360" y="1560468"/>
            <a:ext cx="4464657" cy="1354217"/>
          </a:xfrm>
          <a:prstGeom prst="rect">
            <a:avLst/>
          </a:prstGeom>
        </p:spPr>
        <p:txBody>
          <a:bodyPr wrap="square" lIns="0" tIns="0" rIns="0" bIns="0" anchor="b" anchorCtr="0">
            <a:spAutoFit/>
          </a:bodyPr>
          <a:lstStyle>
            <a:lvl1pPr marL="0" algn="l" defTabSz="932742" rtl="0" eaLnBrk="1" latinLnBrk="0" hangingPunct="1">
              <a:lnSpc>
                <a:spcPct val="100000"/>
              </a:lnSpc>
              <a:spcBef>
                <a:spcPct val="0"/>
              </a:spcBef>
              <a:buNone/>
              <a:defRPr lang="en-US" sz="4400" b="1" i="0" kern="1200" cap="none" spc="-50" baseline="0" dirty="0">
                <a:ln w="3175">
                  <a:noFill/>
                </a:ln>
                <a:solidFill>
                  <a:schemeClr val="accent4">
                    <a:lumMod val="75000"/>
                  </a:schemeClr>
                </a:solidFill>
                <a:effectLst/>
                <a:latin typeface="Segoe Sans Display Semibold" pitchFamily="2" charset="0"/>
                <a:ea typeface="+mn-ea"/>
                <a:cs typeface="Segoe Sans Display Semibold" pitchFamily="2" charset="0"/>
              </a:defRPr>
            </a:lvl1pPr>
          </a:lstStyle>
          <a:p>
            <a:r>
              <a:rPr lang="en-US"/>
              <a:t>Event name or presentation title </a:t>
            </a:r>
          </a:p>
        </p:txBody>
      </p:sp>
      <p:sp>
        <p:nvSpPr>
          <p:cNvPr id="5" name="Text Placeholder 4">
            <a:extLst>
              <a:ext uri="{FF2B5EF4-FFF2-40B4-BE49-F238E27FC236}">
                <a16:creationId xmlns:a16="http://schemas.microsoft.com/office/drawing/2014/main" id="{C47169B4-91B7-6381-7E92-580EC8940BCB}"/>
              </a:ext>
            </a:extLst>
          </p:cNvPr>
          <p:cNvSpPr>
            <a:spLocks noGrp="1"/>
          </p:cNvSpPr>
          <p:nvPr>
            <p:ph type="body" sz="quarter" idx="12" hasCustomPrompt="1"/>
          </p:nvPr>
        </p:nvSpPr>
        <p:spPr>
          <a:xfrm>
            <a:off x="594360" y="3346171"/>
            <a:ext cx="4461118" cy="307777"/>
          </a:xfrm>
          <a:prstGeom prst="rect">
            <a:avLst/>
          </a:prstGeom>
          <a:noFill/>
        </p:spPr>
        <p:txBody>
          <a:bodyPr wrap="square" lIns="0" tIns="0" rIns="0" bIns="0">
            <a:spAutoFit/>
          </a:bodyPr>
          <a:lstStyle>
            <a:lvl1pPr marL="0" indent="0">
              <a:spcBef>
                <a:spcPts val="0"/>
              </a:spcBef>
              <a:buNone/>
              <a:defRPr sz="2000" b="1" i="0" spc="0" baseline="0">
                <a:solidFill>
                  <a:schemeClr val="tx1"/>
                </a:solidFill>
                <a:latin typeface="Segoe Sans Display Semibold" pitchFamily="2" charset="0"/>
                <a:cs typeface="Segoe Sans Display Semibold" pitchFamily="2" charset="0"/>
              </a:defRPr>
            </a:lvl1pPr>
          </a:lstStyle>
          <a:p>
            <a:pPr lvl="0"/>
            <a:r>
              <a:rPr lang="en-US"/>
              <a:t>Speaker name or subtitle</a:t>
            </a:r>
          </a:p>
        </p:txBody>
      </p:sp>
      <p:pic>
        <p:nvPicPr>
          <p:cNvPr id="6" name="Picture 5">
            <a:extLst>
              <a:ext uri="{FF2B5EF4-FFF2-40B4-BE49-F238E27FC236}">
                <a16:creationId xmlns:a16="http://schemas.microsoft.com/office/drawing/2014/main" id="{11CB55DE-EF8B-E416-422A-224CC11619C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4360" y="559998"/>
            <a:ext cx="1639575" cy="508268"/>
          </a:xfrm>
          <a:prstGeom prst="rect">
            <a:avLst/>
          </a:prstGeom>
        </p:spPr>
      </p:pic>
    </p:spTree>
    <p:extLst>
      <p:ext uri="{BB962C8B-B14F-4D97-AF65-F5344CB8AC3E}">
        <p14:creationId xmlns:p14="http://schemas.microsoft.com/office/powerpoint/2010/main" val="2424833072"/>
      </p:ext>
    </p:extLst>
  </p:cSld>
  <p:clrMapOvr>
    <a:masterClrMapping/>
  </p:clrMapOvr>
  <p:extLst>
    <p:ext uri="{DCECCB84-F9BA-43D5-87BE-67443E8EF086}">
      <p15:sldGuideLst xmlns:p15="http://schemas.microsoft.com/office/powerpoint/2012/main">
        <p15:guide id="1" pos="360">
          <p15:clr>
            <a:srgbClr val="FBAE40"/>
          </p15:clr>
        </p15:guide>
        <p15:guide id="2" pos="2376">
          <p15:clr>
            <a:srgbClr val="FBAE40"/>
          </p15:clr>
        </p15:guide>
        <p15:guide id="3" pos="2520">
          <p15:clr>
            <a:srgbClr val="FBAE40"/>
          </p15:clr>
        </p15:guide>
        <p15:guide id="4" pos="3096">
          <p15:clr>
            <a:srgbClr val="FBAE40"/>
          </p15:clr>
        </p15:guide>
        <p15:guide id="5" pos="3240">
          <p15:clr>
            <a:srgbClr val="FBAE40"/>
          </p15:clr>
        </p15:guide>
        <p15:guide id="6" pos="4536">
          <p15:clr>
            <a:srgbClr val="FBAE40"/>
          </p15:clr>
        </p15:guide>
        <p15:guide id="7" pos="4680">
          <p15:clr>
            <a:srgbClr val="FBAE40"/>
          </p15:clr>
        </p15:guide>
        <p15:guide id="8" pos="5976">
          <p15:clr>
            <a:srgbClr val="FBAE40"/>
          </p15:clr>
        </p15:guide>
        <p15:guide id="9" pos="6120">
          <p15:clr>
            <a:srgbClr val="FBAE40"/>
          </p15:clr>
        </p15:guide>
        <p15:guide id="10" pos="6696">
          <p15:clr>
            <a:srgbClr val="FBAE40"/>
          </p15:clr>
        </p15:guide>
        <p15:guide id="11" pos="6840">
          <p15:clr>
            <a:srgbClr val="FBAE40"/>
          </p15:clr>
        </p15:guide>
        <p15:guide id="12" pos="8856">
          <p15:clr>
            <a:srgbClr val="FBAE40"/>
          </p15:clr>
        </p15:guide>
        <p15:guide id="13" pos="1656">
          <p15:clr>
            <a:srgbClr val="FBAE40"/>
          </p15:clr>
        </p15:guide>
        <p15:guide id="14" pos="1800">
          <p15:clr>
            <a:srgbClr val="FBAE40"/>
          </p15:clr>
        </p15:guide>
        <p15:guide id="15" pos="2232">
          <p15:clr>
            <a:srgbClr val="FBAE40"/>
          </p15:clr>
        </p15:guide>
        <p15:guide id="16" orient="horz" pos="360">
          <p15:clr>
            <a:srgbClr val="FBAE40"/>
          </p15:clr>
        </p15:guide>
        <p15:guide id="17" orient="horz" pos="1296">
          <p15:clr>
            <a:srgbClr val="FBAE40"/>
          </p15:clr>
        </p15:guide>
        <p15:guide id="18" orient="horz" pos="2592">
          <p15:clr>
            <a:srgbClr val="FBAE40"/>
          </p15:clr>
        </p15:guide>
        <p15:guide id="19" orient="horz" pos="2448">
          <p15:clr>
            <a:srgbClr val="FBAE40"/>
          </p15:clr>
        </p15:guide>
        <p15:guide id="20" orient="horz" pos="2736">
          <p15:clr>
            <a:srgbClr val="FBAE40"/>
          </p15:clr>
        </p15:guide>
        <p15:guide id="21" orient="horz" pos="3888">
          <p15:clr>
            <a:srgbClr val="FBAE40"/>
          </p15:clr>
        </p15:guide>
        <p15:guide id="22" orient="horz" pos="4320">
          <p15:clr>
            <a:srgbClr val="FBAE40"/>
          </p15:clr>
        </p15:guide>
        <p15:guide id="23" orient="horz" pos="4824">
          <p15:clr>
            <a:srgbClr val="FBAE40"/>
          </p15:clr>
        </p15:guide>
        <p15:guide id="24" orient="horz" pos="4680">
          <p15:clr>
            <a:srgbClr val="FBAE40"/>
          </p15:clr>
        </p15:guide>
        <p15:guide id="25" pos="4608">
          <p15:clr>
            <a:srgbClr val="FBAE40"/>
          </p15:clr>
        </p15:guide>
        <p15:guide id="26" orient="horz" pos="4968">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w beige bg subtitl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D3434CD3-B5AB-D10E-DB6D-E4408EEE1888}"/>
              </a:ext>
            </a:extLst>
          </p:cNvPr>
          <p:cNvGrpSpPr/>
          <p:nvPr userDrawn="1"/>
        </p:nvGrpSpPr>
        <p:grpSpPr>
          <a:xfrm>
            <a:off x="0" y="0"/>
            <a:ext cx="12188952" cy="6858000"/>
            <a:chOff x="0" y="0"/>
            <a:chExt cx="12188952" cy="6858000"/>
          </a:xfrm>
        </p:grpSpPr>
        <p:sp>
          <p:nvSpPr>
            <p:cNvPr id="4" name="Rectangle 3">
              <a:extLst>
                <a:ext uri="{FF2B5EF4-FFF2-40B4-BE49-F238E27FC236}">
                  <a16:creationId xmlns:a16="http://schemas.microsoft.com/office/drawing/2014/main" id="{C58D21BD-6389-8481-3722-9F401AC1ECFB}"/>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pic>
          <p:nvPicPr>
            <p:cNvPr id="5" name="Picture 4" descr="A colorful gradient going from darker blue on the left side to light blue to magenta to orange on the right side">
              <a:extLst>
                <a:ext uri="{FF2B5EF4-FFF2-40B4-BE49-F238E27FC236}">
                  <a16:creationId xmlns:a16="http://schemas.microsoft.com/office/drawing/2014/main" id="{4BB01073-1777-1B14-214B-1FAE054897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grpSp>
      <p:sp>
        <p:nvSpPr>
          <p:cNvPr id="7" name="Title 6">
            <a:extLst>
              <a:ext uri="{FF2B5EF4-FFF2-40B4-BE49-F238E27FC236}">
                <a16:creationId xmlns:a16="http://schemas.microsoft.com/office/drawing/2014/main" id="{94584EB2-E663-4E79-1330-9D1AE176D89B}"/>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47054975-9B72-B5D8-DC2C-2A1B1887D311}"/>
              </a:ext>
            </a:extLst>
          </p:cNvPr>
          <p:cNvSpPr>
            <a:spLocks noGrp="1"/>
          </p:cNvSpPr>
          <p:nvPr>
            <p:ph type="body" sz="quarter" idx="11" hasCustomPrompt="1"/>
          </p:nvPr>
        </p:nvSpPr>
        <p:spPr>
          <a:xfrm>
            <a:off x="574675" y="941388"/>
            <a:ext cx="11018520" cy="323165"/>
          </a:xfrm>
          <a:prstGeom prst="rect">
            <a:avLst/>
          </a:prstGeom>
        </p:spPr>
        <p:txBody>
          <a:bodyPr tIns="45720">
            <a:spAutoFit/>
          </a:bodyPr>
          <a:lstStyle>
            <a:lvl1pPr>
              <a:defRPr sz="1800">
                <a:solidFill>
                  <a:schemeClr val="tx1"/>
                </a:solidFill>
                <a:latin typeface="+mn-lt"/>
              </a:defRPr>
            </a:lvl1pPr>
          </a:lstStyle>
          <a:p>
            <a:pPr lvl="0"/>
            <a:r>
              <a:rPr lang="en-US"/>
              <a:t>Subtitle</a:t>
            </a:r>
          </a:p>
        </p:txBody>
      </p:sp>
    </p:spTree>
    <p:extLst>
      <p:ext uri="{BB962C8B-B14F-4D97-AF65-F5344CB8AC3E}">
        <p14:creationId xmlns:p14="http://schemas.microsoft.com/office/powerpoint/2010/main" val="1200799194"/>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740">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358335890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alf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a:xfrm>
            <a:off x="576072" y="512064"/>
            <a:ext cx="5219891" cy="430887"/>
          </a:xfrm>
        </p:spPr>
        <p:txBody>
          <a:bodyPr/>
          <a:lstStyle/>
          <a:p>
            <a:r>
              <a:rPr lang="en-US"/>
              <a:t>Click to edit Master title style</a:t>
            </a:r>
          </a:p>
        </p:txBody>
      </p:sp>
      <p:sp>
        <p:nvSpPr>
          <p:cNvPr id="4" name="Text Placeholder 4">
            <a:extLst>
              <a:ext uri="{FF2B5EF4-FFF2-40B4-BE49-F238E27FC236}">
                <a16:creationId xmlns:a16="http://schemas.microsoft.com/office/drawing/2014/main" id="{CE607471-1714-DF09-D946-DE3D04781CEF}"/>
              </a:ext>
            </a:extLst>
          </p:cNvPr>
          <p:cNvSpPr>
            <a:spLocks noGrp="1"/>
          </p:cNvSpPr>
          <p:nvPr>
            <p:ph type="body" sz="quarter" idx="11" hasCustomPrompt="1"/>
          </p:nvPr>
        </p:nvSpPr>
        <p:spPr>
          <a:xfrm>
            <a:off x="576072" y="342645"/>
            <a:ext cx="5219891" cy="184666"/>
          </a:xfrm>
          <a:prstGeom prst="rect">
            <a:avLst/>
          </a:prstGeom>
        </p:spPr>
        <p:txBody>
          <a:bodyPr/>
          <a:lstStyle>
            <a:lvl1pPr marL="0" indent="0">
              <a:buNone/>
              <a:defRPr sz="12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add optional eyebrow text</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80450529"/>
      </p:ext>
    </p:extLst>
  </p:cSld>
  <p:clrMapOvr>
    <a:masterClrMapping/>
  </p:clrMapOvr>
  <p:transition>
    <p:fade/>
  </p:transition>
  <p:extLst>
    <p:ext uri="{DCECCB84-F9BA-43D5-87BE-67443E8EF086}">
      <p15:sldGuideLst xmlns:p15="http://schemas.microsoft.com/office/powerpoint/2012/main">
        <p15:guide id="1" orient="horz" pos="312">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alf content on beig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0251FF2-9BAA-90D6-CB54-C5329CC65C30}"/>
              </a:ext>
            </a:extLst>
          </p:cNvPr>
          <p:cNvSpPr/>
          <p:nvPr userDrawn="1"/>
        </p:nvSpPr>
        <p:spPr bwMode="auto">
          <a:xfrm>
            <a:off x="0" y="0"/>
            <a:ext cx="4267200"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pic>
        <p:nvPicPr>
          <p:cNvPr id="6" name="Picture 5" descr="A colorful gradient going from darker blue on the left side to light blue to magenta to orange on the right side">
            <a:extLst>
              <a:ext uri="{FF2B5EF4-FFF2-40B4-BE49-F238E27FC236}">
                <a16:creationId xmlns:a16="http://schemas.microsoft.com/office/drawing/2014/main" id="{3B0115F8-0692-C4F4-4C0A-0A3BCD68357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a:xfrm>
            <a:off x="576073" y="512064"/>
            <a:ext cx="3383468" cy="430887"/>
          </a:xfrm>
        </p:spPr>
        <p:txBody>
          <a:bodyPr/>
          <a:lstStyle/>
          <a:p>
            <a:r>
              <a:rPr lang="en-US"/>
              <a:t>Click to edit Master title style</a:t>
            </a:r>
          </a:p>
        </p:txBody>
      </p:sp>
      <p:sp>
        <p:nvSpPr>
          <p:cNvPr id="4" name="Text Placeholder 4">
            <a:extLst>
              <a:ext uri="{FF2B5EF4-FFF2-40B4-BE49-F238E27FC236}">
                <a16:creationId xmlns:a16="http://schemas.microsoft.com/office/drawing/2014/main" id="{CE607471-1714-DF09-D946-DE3D04781CEF}"/>
              </a:ext>
            </a:extLst>
          </p:cNvPr>
          <p:cNvSpPr>
            <a:spLocks noGrp="1"/>
          </p:cNvSpPr>
          <p:nvPr>
            <p:ph type="body" sz="quarter" idx="11" hasCustomPrompt="1"/>
          </p:nvPr>
        </p:nvSpPr>
        <p:spPr>
          <a:xfrm>
            <a:off x="576073" y="342645"/>
            <a:ext cx="3383468" cy="184666"/>
          </a:xfrm>
          <a:prstGeom prst="rect">
            <a:avLst/>
          </a:prstGeom>
        </p:spPr>
        <p:txBody>
          <a:bodyPr/>
          <a:lstStyle>
            <a:lvl1pPr marL="0" indent="0">
              <a:buNone/>
              <a:defRPr sz="12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add optional eyebrow text</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1" y="2063750"/>
            <a:ext cx="3378200" cy="42052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77776765"/>
      </p:ext>
    </p:extLst>
  </p:cSld>
  <p:clrMapOvr>
    <a:masterClrMapping/>
  </p:clrMapOvr>
  <p:transition>
    <p:fade/>
  </p:transition>
  <p:extLst>
    <p:ext uri="{DCECCB84-F9BA-43D5-87BE-67443E8EF086}">
      <p15:sldGuideLst xmlns:p15="http://schemas.microsoft.com/office/powerpoint/2012/main">
        <p15:guide id="1" orient="horz" pos="312">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alf content beige and blue gradi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0E45F2B-FBCB-1B84-28EE-496686F1B43B}"/>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0" y="0"/>
            <a:ext cx="12191999" cy="6857999"/>
          </a:xfrm>
          <a:prstGeom prst="rect">
            <a:avLst/>
          </a:prstGeom>
        </p:spPr>
      </p:pic>
      <p:sp>
        <p:nvSpPr>
          <p:cNvPr id="3" name="Rectangle 2">
            <a:extLst>
              <a:ext uri="{FF2B5EF4-FFF2-40B4-BE49-F238E27FC236}">
                <a16:creationId xmlns:a16="http://schemas.microsoft.com/office/drawing/2014/main" id="{40251FF2-9BAA-90D6-CB54-C5329CC65C30}"/>
              </a:ext>
            </a:extLst>
          </p:cNvPr>
          <p:cNvSpPr/>
          <p:nvPr userDrawn="1"/>
        </p:nvSpPr>
        <p:spPr bwMode="auto">
          <a:xfrm>
            <a:off x="0" y="0"/>
            <a:ext cx="4267200"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pic>
        <p:nvPicPr>
          <p:cNvPr id="6" name="Picture 5" descr="A colorful gradient going from darker blue on the left side to light blue to magenta to orange on the right side">
            <a:extLst>
              <a:ext uri="{FF2B5EF4-FFF2-40B4-BE49-F238E27FC236}">
                <a16:creationId xmlns:a16="http://schemas.microsoft.com/office/drawing/2014/main" id="{3B0115F8-0692-C4F4-4C0A-0A3BCD68357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a:xfrm>
            <a:off x="576073" y="512064"/>
            <a:ext cx="3383468" cy="430887"/>
          </a:xfrm>
        </p:spPr>
        <p:txBody>
          <a:bodyPr/>
          <a:lstStyle/>
          <a:p>
            <a:r>
              <a:rPr lang="en-US"/>
              <a:t>Click to edit Master title style</a:t>
            </a:r>
          </a:p>
        </p:txBody>
      </p:sp>
      <p:sp>
        <p:nvSpPr>
          <p:cNvPr id="4" name="Text Placeholder 4">
            <a:extLst>
              <a:ext uri="{FF2B5EF4-FFF2-40B4-BE49-F238E27FC236}">
                <a16:creationId xmlns:a16="http://schemas.microsoft.com/office/drawing/2014/main" id="{CE607471-1714-DF09-D946-DE3D04781CEF}"/>
              </a:ext>
            </a:extLst>
          </p:cNvPr>
          <p:cNvSpPr>
            <a:spLocks noGrp="1"/>
          </p:cNvSpPr>
          <p:nvPr>
            <p:ph type="body" sz="quarter" idx="11" hasCustomPrompt="1"/>
          </p:nvPr>
        </p:nvSpPr>
        <p:spPr>
          <a:xfrm>
            <a:off x="576073" y="342645"/>
            <a:ext cx="3383468" cy="184666"/>
          </a:xfrm>
          <a:prstGeom prst="rect">
            <a:avLst/>
          </a:prstGeom>
        </p:spPr>
        <p:txBody>
          <a:bodyPr/>
          <a:lstStyle>
            <a:lvl1pPr marL="0" indent="0">
              <a:buNone/>
              <a:defRPr sz="12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add optional eyebrow text</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1" y="2063750"/>
            <a:ext cx="3378200" cy="42052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0E2D5234-7B82-50CD-8C19-2405CD307DF3}"/>
              </a:ext>
            </a:extLst>
          </p:cNvPr>
          <p:cNvSpPr txBox="1"/>
          <p:nvPr userDrawn="1">
            <p:extLst>
              <p:ext uri="{1162E1C5-73C7-4A58-AE30-91384D911F3F}">
                <p184:classification xmlns:p184="http://schemas.microsoft.com/office/powerpoint/2018/4/main" val="ftr"/>
              </p:ext>
            </p:extLst>
          </p:nvPr>
        </p:nvSpPr>
        <p:spPr>
          <a:xfrm>
            <a:off x="3121446" y="6511422"/>
            <a:ext cx="5949107" cy="215444"/>
          </a:xfrm>
          <a:prstGeom prst="rect">
            <a:avLst/>
          </a:prstGeom>
        </p:spPr>
        <p:txBody>
          <a:bodyPr horzOverflow="overflow" wrap="square" lIns="45720" tIns="45720" rIns="45720" bIns="45720">
            <a:spAutoFit/>
          </a:bodyPr>
          <a:lstStyle/>
          <a:p>
            <a:pPr algn="ctr"/>
            <a:r>
              <a:rPr lang="en-US" sz="800" b="0">
                <a:solidFill>
                  <a:schemeClr val="tx2"/>
                </a:solidFill>
                <a:latin typeface="+mn-lt"/>
              </a:rPr>
              <a:t>Classified as Microsoft Confidential – content under embargo until Nov 18, 2025</a:t>
            </a:r>
          </a:p>
        </p:txBody>
      </p:sp>
    </p:spTree>
    <p:extLst>
      <p:ext uri="{BB962C8B-B14F-4D97-AF65-F5344CB8AC3E}">
        <p14:creationId xmlns:p14="http://schemas.microsoft.com/office/powerpoint/2010/main" val="701097832"/>
      </p:ext>
    </p:extLst>
  </p:cSld>
  <p:clrMapOvr>
    <a:masterClrMapping/>
  </p:clrMapOvr>
  <p:transition>
    <p:fade/>
  </p:transition>
  <p:extLst>
    <p:ext uri="{DCECCB84-F9BA-43D5-87BE-67443E8EF086}">
      <p15:sldGuideLst xmlns:p15="http://schemas.microsoft.com/office/powerpoint/2012/main">
        <p15:guide id="1" orient="horz" pos="312">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with 3 column campion role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18939FF-95FE-75CB-F489-D4BC74F1F5E2}"/>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sp>
        <p:nvSpPr>
          <p:cNvPr id="13" name="Rectangle: Rounded Corners 12">
            <a:extLst>
              <a:ext uri="{FF2B5EF4-FFF2-40B4-BE49-F238E27FC236}">
                <a16:creationId xmlns:a16="http://schemas.microsoft.com/office/drawing/2014/main" id="{2DA8776D-5FDE-520C-3728-BC0EF2250115}"/>
              </a:ext>
            </a:extLst>
          </p:cNvPr>
          <p:cNvSpPr/>
          <p:nvPr userDrawn="1"/>
        </p:nvSpPr>
        <p:spPr>
          <a:xfrm>
            <a:off x="4288854" y="1271832"/>
            <a:ext cx="3566160" cy="4900363"/>
          </a:xfrm>
          <a:prstGeom prst="roundRect">
            <a:avLst>
              <a:gd name="adj" fmla="val 3435"/>
            </a:avLst>
          </a:prstGeom>
          <a:solidFill>
            <a:schemeClr val="accent3">
              <a:lumMod val="20000"/>
              <a:lumOff val="80000"/>
            </a:schemeClr>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solidFill>
                <a:prstClr val="white"/>
              </a:solidFill>
              <a:latin typeface="Segoe Sans Display" pitchFamily="2" charset="0"/>
            </a:endParaRPr>
          </a:p>
        </p:txBody>
      </p:sp>
      <p:sp>
        <p:nvSpPr>
          <p:cNvPr id="12" name="Rectangle: Rounded Corners 11">
            <a:extLst>
              <a:ext uri="{FF2B5EF4-FFF2-40B4-BE49-F238E27FC236}">
                <a16:creationId xmlns:a16="http://schemas.microsoft.com/office/drawing/2014/main" id="{ACB68627-6F34-E3B1-FFDB-3A2662E90477}"/>
              </a:ext>
            </a:extLst>
          </p:cNvPr>
          <p:cNvSpPr/>
          <p:nvPr userDrawn="1"/>
        </p:nvSpPr>
        <p:spPr>
          <a:xfrm>
            <a:off x="549275" y="1271831"/>
            <a:ext cx="3566160" cy="4900363"/>
          </a:xfrm>
          <a:prstGeom prst="roundRect">
            <a:avLst>
              <a:gd name="adj" fmla="val 3450"/>
            </a:avLst>
          </a:prstGeom>
          <a:solidFill>
            <a:schemeClr val="bg1">
              <a:alpha val="80000"/>
            </a:schemeClr>
          </a:solidFill>
          <a:ln w="12700">
            <a:solidFill>
              <a:schemeClr val="accent4"/>
            </a:solidFill>
            <a:headEnd type="none" w="med" len="med"/>
            <a:tailEnd type="none" w="med" len="med"/>
          </a:ln>
          <a:effectLst>
            <a:outerShdw blurRad="285750" dist="95250" dir="3180000" algn="ctr" rotWithShape="0">
              <a:srgbClr val="000000">
                <a:alpha val="16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lvl="0" defTabSz="914400">
              <a:lnSpc>
                <a:spcPct val="90000"/>
              </a:lnSpc>
              <a:spcBef>
                <a:spcPts val="600"/>
              </a:spcBef>
              <a:spcAft>
                <a:spcPts val="600"/>
              </a:spcAft>
              <a:buClr>
                <a:srgbClr val="243A5E"/>
              </a:buClr>
              <a:buSzPct val="110000"/>
            </a:pPr>
            <a:endParaRPr lang="en-US" sz="1200">
              <a:solidFill>
                <a:srgbClr val="000000"/>
              </a:solidFill>
              <a:latin typeface="Segoe Sans Display" pitchFamily="2" charset="0"/>
              <a:cs typeface="Segoe Sans Display Semibold" pitchFamily="2" charset="0"/>
            </a:endParaRPr>
          </a:p>
        </p:txBody>
      </p:sp>
      <p:sp>
        <p:nvSpPr>
          <p:cNvPr id="15" name="Rectangle: Rounded Corners 14">
            <a:extLst>
              <a:ext uri="{FF2B5EF4-FFF2-40B4-BE49-F238E27FC236}">
                <a16:creationId xmlns:a16="http://schemas.microsoft.com/office/drawing/2014/main" id="{3BAA2EC5-18B2-B6D1-49E2-46B90C899EE3}"/>
              </a:ext>
            </a:extLst>
          </p:cNvPr>
          <p:cNvSpPr/>
          <p:nvPr userDrawn="1"/>
        </p:nvSpPr>
        <p:spPr>
          <a:xfrm>
            <a:off x="8028432" y="1271832"/>
            <a:ext cx="3566160" cy="4900363"/>
          </a:xfrm>
          <a:prstGeom prst="roundRect">
            <a:avLst>
              <a:gd name="adj" fmla="val 3435"/>
            </a:avLst>
          </a:prstGeom>
          <a:solidFill>
            <a:schemeClr val="accent3">
              <a:lumMod val="20000"/>
              <a:lumOff val="80000"/>
            </a:schemeClr>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solidFill>
                <a:prstClr val="white"/>
              </a:solidFill>
              <a:latin typeface="Segoe Sans Display" pitchFamily="2" charset="0"/>
            </a:endParaRPr>
          </a:p>
        </p:txBody>
      </p:sp>
      <p:pic>
        <p:nvPicPr>
          <p:cNvPr id="6" name="Picture 5" descr="A colorful gradient going from darker blue on the left side to light blue to magenta to orange on the right side">
            <a:extLst>
              <a:ext uri="{FF2B5EF4-FFF2-40B4-BE49-F238E27FC236}">
                <a16:creationId xmlns:a16="http://schemas.microsoft.com/office/drawing/2014/main" id="{CC99E8CB-8095-F5BB-9985-F31C4460798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3" name="Footer Placeholder 2">
            <a:extLst>
              <a:ext uri="{FF2B5EF4-FFF2-40B4-BE49-F238E27FC236}">
                <a16:creationId xmlns:a16="http://schemas.microsoft.com/office/drawing/2014/main" id="{AA801612-83F1-5F55-DB84-9F356A19DC91}"/>
              </a:ext>
            </a:extLst>
          </p:cNvPr>
          <p:cNvSpPr>
            <a:spLocks noGrp="1"/>
          </p:cNvSpPr>
          <p:nvPr>
            <p:ph type="ftr" sz="quarter" idx="11"/>
          </p:nvPr>
        </p:nvSpPr>
        <p:spPr>
          <a:xfrm>
            <a:off x="549274" y="6341190"/>
            <a:ext cx="5480051" cy="246221"/>
          </a:xfrm>
          <a:prstGeom prst="rect">
            <a:avLst/>
          </a:prstGeom>
        </p:spPr>
        <p:txBody>
          <a:bodyPr vert="horz" wrap="square" lIns="0" tIns="45720" rIns="0" bIns="45720" rtlCol="0" anchor="ctr">
            <a:spAutoFit/>
          </a:bodyPr>
          <a:lstStyle>
            <a:defPPr>
              <a:defRPr lang="en-US"/>
            </a:defPPr>
            <a:lvl1pPr marL="0" algn="l" defTabSz="914400" rtl="0" eaLnBrk="1" latinLnBrk="0" hangingPunct="1">
              <a:defRPr sz="1000" kern="1200">
                <a:solidFill>
                  <a:schemeClr val="tx1">
                    <a:lumMod val="50000"/>
                    <a:lumOff val="50000"/>
                  </a:schemeClr>
                </a:solidFill>
                <a:latin typeface="Segoe Sans Display"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a:solidFill>
                <a:prstClr val="black">
                  <a:lumMod val="50000"/>
                  <a:lumOff val="50000"/>
                </a:prstClr>
              </a:solidFill>
            </a:endParaRPr>
          </a:p>
        </p:txBody>
      </p:sp>
      <p:sp>
        <p:nvSpPr>
          <p:cNvPr id="4" name="Slide Number Placeholder 3">
            <a:extLst>
              <a:ext uri="{FF2B5EF4-FFF2-40B4-BE49-F238E27FC236}">
                <a16:creationId xmlns:a16="http://schemas.microsoft.com/office/drawing/2014/main" id="{D144F165-C793-BB13-9A88-973B296B2F9E}"/>
              </a:ext>
            </a:extLst>
          </p:cNvPr>
          <p:cNvSpPr>
            <a:spLocks noGrp="1"/>
          </p:cNvSpPr>
          <p:nvPr>
            <p:ph type="sldNum" sz="quarter" idx="12"/>
          </p:nvPr>
        </p:nvSpPr>
        <p:spPr>
          <a:xfrm>
            <a:off x="9904413" y="6331904"/>
            <a:ext cx="1734079" cy="246221"/>
          </a:xfrm>
          <a:prstGeom prst="rect">
            <a:avLst/>
          </a:prstGeom>
        </p:spPr>
        <p:txBody>
          <a:bodyPr vert="horz" wrap="square" lIns="0" tIns="45720" rIns="0" bIns="45720" rtlCol="0" anchor="ctr">
            <a:spAutoFit/>
          </a:bodyPr>
          <a:lstStyle>
            <a:defPPr>
              <a:defRPr lang="en-US"/>
            </a:defPPr>
            <a:lvl1pPr marL="0" algn="r" defTabSz="914400" rtl="0" eaLnBrk="1" latinLnBrk="0" hangingPunct="1">
              <a:defRPr sz="1000" kern="1200">
                <a:solidFill>
                  <a:schemeClr val="tx1">
                    <a:lumMod val="50000"/>
                    <a:lumOff val="50000"/>
                  </a:schemeClr>
                </a:solidFill>
                <a:latin typeface="Segoe Sans Display"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C67CA0B0-04EF-433A-8113-67BC344D39D3}" type="slidenum">
              <a:rPr lang="en-US" smtClean="0">
                <a:solidFill>
                  <a:prstClr val="black">
                    <a:lumMod val="50000"/>
                    <a:lumOff val="50000"/>
                  </a:prstClr>
                </a:solidFill>
              </a:rPr>
              <a:pPr>
                <a:defRPr/>
              </a:pPr>
              <a:t>‹#›</a:t>
            </a:fld>
            <a:endParaRPr lang="en-US">
              <a:solidFill>
                <a:prstClr val="black">
                  <a:lumMod val="50000"/>
                  <a:lumOff val="50000"/>
                </a:prstClr>
              </a:solidFill>
            </a:endParaRPr>
          </a:p>
        </p:txBody>
      </p:sp>
      <p:sp>
        <p:nvSpPr>
          <p:cNvPr id="2" name="Title 1">
            <a:extLst>
              <a:ext uri="{FF2B5EF4-FFF2-40B4-BE49-F238E27FC236}">
                <a16:creationId xmlns:a16="http://schemas.microsoft.com/office/drawing/2014/main" id="{21DD7956-443E-F5C1-6303-7AD831D7A0C6}"/>
              </a:ext>
            </a:extLst>
          </p:cNvPr>
          <p:cNvSpPr>
            <a:spLocks noGrp="1"/>
          </p:cNvSpPr>
          <p:nvPr>
            <p:ph type="title"/>
          </p:nvPr>
        </p:nvSpPr>
        <p:spPr>
          <a:xfrm>
            <a:off x="576072" y="512064"/>
            <a:ext cx="11018520" cy="430887"/>
          </a:xfrm>
        </p:spPr>
        <p:txBody>
          <a:bodyPr/>
          <a:lstStyle/>
          <a:p>
            <a:r>
              <a:rPr lang="en-US"/>
              <a:t>Click to edit Master title style</a:t>
            </a:r>
          </a:p>
        </p:txBody>
      </p:sp>
      <p:sp>
        <p:nvSpPr>
          <p:cNvPr id="7" name="Content Placeholder 6">
            <a:extLst>
              <a:ext uri="{FF2B5EF4-FFF2-40B4-BE49-F238E27FC236}">
                <a16:creationId xmlns:a16="http://schemas.microsoft.com/office/drawing/2014/main" id="{82EC56D0-8F4A-7DC2-7ACA-D873C5875A74}"/>
              </a:ext>
            </a:extLst>
          </p:cNvPr>
          <p:cNvSpPr>
            <a:spLocks noGrp="1"/>
          </p:cNvSpPr>
          <p:nvPr>
            <p:ph sz="quarter" idx="13"/>
          </p:nvPr>
        </p:nvSpPr>
        <p:spPr>
          <a:xfrm>
            <a:off x="549272" y="1271765"/>
            <a:ext cx="3566160" cy="4700772"/>
          </a:xfrm>
          <a:prstGeom prst="rect">
            <a:avLst/>
          </a:prstGeom>
        </p:spPr>
        <p:txBody>
          <a:bodyPr lIns="182880" tIns="182880" rIns="182880" bIns="182880">
            <a:noAutofit/>
          </a:bodyPr>
          <a:lstStyle>
            <a:lvl1pPr>
              <a:defRPr sz="1600"/>
            </a:lvl1pPr>
            <a:lvl2pPr>
              <a:defRPr sz="1200"/>
            </a:lvl2pPr>
            <a:lvl3pPr marL="201168" indent="-201168">
              <a:buFont typeface="Arial" panose="020B0604020202020204" pitchFamily="34" charset="0"/>
              <a:buChar char="•"/>
              <a:defRPr sz="1200"/>
            </a:lvl3pPr>
            <a:lvl4pPr marL="402336" indent="-201168">
              <a:buFont typeface="Arial" panose="020B0604020202020204" pitchFamily="34" charset="0"/>
              <a:buChar char="•"/>
              <a:defRPr sz="1100"/>
            </a:lvl4pPr>
            <a:lvl5pPr marL="603504" indent="-201168">
              <a:spcAft>
                <a:spcPts val="300"/>
              </a:spcAft>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BAD520BF-9D63-2920-37CE-85C32918A2FA}"/>
              </a:ext>
            </a:extLst>
          </p:cNvPr>
          <p:cNvSpPr>
            <a:spLocks noGrp="1"/>
          </p:cNvSpPr>
          <p:nvPr>
            <p:ph sz="quarter" idx="14"/>
          </p:nvPr>
        </p:nvSpPr>
        <p:spPr>
          <a:xfrm>
            <a:off x="4288854" y="1271765"/>
            <a:ext cx="3566160" cy="4700772"/>
          </a:xfrm>
          <a:prstGeom prst="rect">
            <a:avLst/>
          </a:prstGeom>
          <a:noFill/>
          <a:ln w="12700">
            <a:noFill/>
          </a:ln>
          <a:effectLst>
            <a:outerShdw blurRad="285750" dist="95250" dir="3240000" algn="ctr" rotWithShape="0">
              <a:schemeClr val="accent3">
                <a:alpha val="15000"/>
              </a:schemeClr>
            </a:outerShdw>
          </a:effectLst>
        </p:spPr>
        <p:txBody>
          <a:bodyPr lIns="182880" tIns="182880" rIns="182880" bIns="182880" numCol="1">
            <a:noAutofit/>
          </a:bodyPr>
          <a:lstStyle>
            <a:lvl1pPr>
              <a:defRPr sz="1600"/>
            </a:lvl1pPr>
            <a:lvl2pPr>
              <a:defRPr sz="1200"/>
            </a:lvl2pPr>
            <a:lvl3pPr marL="201168" indent="-201168">
              <a:buFont typeface="Arial" panose="020B0604020202020204" pitchFamily="34" charset="0"/>
              <a:buChar char="•"/>
              <a:defRPr sz="1200"/>
            </a:lvl3pPr>
            <a:lvl4pPr marL="402336" indent="-201168">
              <a:buFont typeface="Arial" panose="020B0604020202020204" pitchFamily="34" charset="0"/>
              <a:buChar char="•"/>
              <a:defRPr sz="1100"/>
            </a:lvl4pPr>
            <a:lvl5pPr marL="603504" indent="-201168">
              <a:spcAft>
                <a:spcPts val="300"/>
              </a:spcAft>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8">
            <a:extLst>
              <a:ext uri="{FF2B5EF4-FFF2-40B4-BE49-F238E27FC236}">
                <a16:creationId xmlns:a16="http://schemas.microsoft.com/office/drawing/2014/main" id="{DA9461E6-CB69-F6EE-E673-FB175343ED55}"/>
              </a:ext>
            </a:extLst>
          </p:cNvPr>
          <p:cNvSpPr>
            <a:spLocks noGrp="1"/>
          </p:cNvSpPr>
          <p:nvPr>
            <p:ph sz="quarter" idx="15"/>
          </p:nvPr>
        </p:nvSpPr>
        <p:spPr>
          <a:xfrm>
            <a:off x="8028430" y="1271765"/>
            <a:ext cx="3566159" cy="4700772"/>
          </a:xfrm>
          <a:prstGeom prst="rect">
            <a:avLst/>
          </a:prstGeom>
          <a:noFill/>
          <a:ln w="12700">
            <a:noFill/>
          </a:ln>
          <a:effectLst>
            <a:outerShdw blurRad="285750" dist="95250" dir="3240000" algn="ctr" rotWithShape="0">
              <a:schemeClr val="accent3">
                <a:alpha val="15000"/>
              </a:schemeClr>
            </a:outerShdw>
          </a:effectLst>
        </p:spPr>
        <p:txBody>
          <a:bodyPr lIns="182880" tIns="182880" rIns="182880" bIns="182880" numCol="1">
            <a:noAutofit/>
          </a:bodyPr>
          <a:lstStyle>
            <a:lvl1pPr>
              <a:defRPr sz="1600"/>
            </a:lvl1pPr>
            <a:lvl2pPr>
              <a:defRPr sz="1200"/>
            </a:lvl2pPr>
            <a:lvl3pPr marL="201168" indent="-201168">
              <a:buFont typeface="Arial" panose="020B0604020202020204" pitchFamily="34" charset="0"/>
              <a:buChar char="•"/>
              <a:defRPr sz="1200"/>
            </a:lvl3pPr>
            <a:lvl4pPr marL="402336" indent="-201168">
              <a:buFont typeface="Arial" panose="020B0604020202020204" pitchFamily="34" charset="0"/>
              <a:buChar char="•"/>
              <a:defRPr sz="1100"/>
            </a:lvl4pPr>
            <a:lvl5pPr marL="603504" indent="-201168">
              <a:spcAft>
                <a:spcPts val="300"/>
              </a:spcAft>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Box 7">
            <a:extLst>
              <a:ext uri="{FF2B5EF4-FFF2-40B4-BE49-F238E27FC236}">
                <a16:creationId xmlns:a16="http://schemas.microsoft.com/office/drawing/2014/main" id="{3034FF33-331A-90D5-4734-5201BB3EC228}"/>
              </a:ext>
            </a:extLst>
          </p:cNvPr>
          <p:cNvSpPr txBox="1"/>
          <p:nvPr userDrawn="1">
            <p:extLst>
              <p:ext uri="{1162E1C5-73C7-4A58-AE30-91384D911F3F}">
                <p184:classification xmlns:p184="http://schemas.microsoft.com/office/powerpoint/2018/4/main" val="ftr"/>
              </p:ext>
            </p:extLst>
          </p:nvPr>
        </p:nvSpPr>
        <p:spPr>
          <a:xfrm>
            <a:off x="3121446" y="6511422"/>
            <a:ext cx="5949107" cy="215444"/>
          </a:xfrm>
          <a:prstGeom prst="rect">
            <a:avLst/>
          </a:prstGeom>
        </p:spPr>
        <p:txBody>
          <a:bodyPr horzOverflow="overflow" wrap="square" lIns="45720" tIns="45720" rIns="45720" bIns="45720">
            <a:spAutoFit/>
          </a:bodyPr>
          <a:lstStyle/>
          <a:p>
            <a:pPr algn="ctr"/>
            <a:r>
              <a:rPr lang="en-US" sz="800" b="0">
                <a:solidFill>
                  <a:schemeClr val="tx2"/>
                </a:solidFill>
                <a:latin typeface="+mn-lt"/>
              </a:rPr>
              <a:t>Classified as Microsoft Confidential – content under embargo until Nov 18, 2025</a:t>
            </a:r>
          </a:p>
        </p:txBody>
      </p:sp>
    </p:spTree>
    <p:extLst>
      <p:ext uri="{BB962C8B-B14F-4D97-AF65-F5344CB8AC3E}">
        <p14:creationId xmlns:p14="http://schemas.microsoft.com/office/powerpoint/2010/main" val="3061525665"/>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ssion Case Study with corner ribbon">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5FE0D29-0398-FECD-00AE-5D59AF674FAA}"/>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flipH="1">
            <a:off x="0" y="0"/>
            <a:ext cx="12191999" cy="6857999"/>
          </a:xfrm>
          <a:prstGeom prst="rect">
            <a:avLst/>
          </a:prstGeom>
        </p:spPr>
      </p:pic>
      <p:sp>
        <p:nvSpPr>
          <p:cNvPr id="15" name="Rectangle 14">
            <a:extLst>
              <a:ext uri="{FF2B5EF4-FFF2-40B4-BE49-F238E27FC236}">
                <a16:creationId xmlns:a16="http://schemas.microsoft.com/office/drawing/2014/main" id="{D3D3FF86-8B4C-BF42-921D-2525CFEB1071}"/>
              </a:ext>
            </a:extLst>
          </p:cNvPr>
          <p:cNvSpPr/>
          <p:nvPr userDrawn="1"/>
        </p:nvSpPr>
        <p:spPr bwMode="auto">
          <a:xfrm>
            <a:off x="0" y="0"/>
            <a:ext cx="4267200"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Segoe UI" pitchFamily="34" charset="0"/>
              <a:cs typeface="Segoe Sans Display" pitchFamily="2" charset="0"/>
            </a:endParaRPr>
          </a:p>
        </p:txBody>
      </p:sp>
      <p:sp>
        <p:nvSpPr>
          <p:cNvPr id="4" name="Rectangle: Rounded Corners 30">
            <a:extLst>
              <a:ext uri="{FF2B5EF4-FFF2-40B4-BE49-F238E27FC236}">
                <a16:creationId xmlns:a16="http://schemas.microsoft.com/office/drawing/2014/main" id="{EF2D0231-F003-E2C8-4E38-4B20209B3F0C}"/>
              </a:ext>
              <a:ext uri="{C183D7F6-B498-43B3-948B-1728B52AA6E4}">
                <adec:decorative xmlns:adec="http://schemas.microsoft.com/office/drawing/2017/decorative" val="1"/>
              </a:ext>
            </a:extLst>
          </p:cNvPr>
          <p:cNvSpPr/>
          <p:nvPr userDrawn="1"/>
        </p:nvSpPr>
        <p:spPr bwMode="auto">
          <a:xfrm>
            <a:off x="4688586" y="505875"/>
            <a:ext cx="7078980" cy="5805714"/>
          </a:xfrm>
          <a:prstGeom prst="roundRect">
            <a:avLst>
              <a:gd name="adj" fmla="val 3388"/>
            </a:avLst>
          </a:prstGeom>
          <a:solidFill>
            <a:schemeClr val="bg1">
              <a:alpha val="65000"/>
            </a:schemeClr>
          </a:solidFill>
          <a:ln w="12700">
            <a:noFill/>
            <a:headEnd type="none" w="med" len="med"/>
            <a:tailEnd type="none" w="med" len="med"/>
          </a:ln>
          <a:effectLst>
            <a:outerShdw blurRad="285750" dist="95250" dir="3180000" algn="ctr" rotWithShape="0">
              <a:srgbClr val="000000">
                <a:alpha val="16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400">
              <a:lnSpc>
                <a:spcPct val="90000"/>
              </a:lnSpc>
              <a:spcBef>
                <a:spcPts val="600"/>
              </a:spcBef>
              <a:spcAft>
                <a:spcPts val="600"/>
              </a:spcAft>
              <a:buClr>
                <a:srgbClr val="243A5E"/>
              </a:buClr>
              <a:buSzPct val="110000"/>
            </a:pPr>
            <a:endParaRPr lang="en-US" sz="1200">
              <a:solidFill>
                <a:srgbClr val="000000"/>
              </a:solidFill>
              <a:latin typeface="Segoe Sans Display" pitchFamily="2" charset="0"/>
              <a:cs typeface="Segoe Sans Display Semibold" pitchFamily="2" charset="0"/>
            </a:endParaRPr>
          </a:p>
        </p:txBody>
      </p:sp>
      <p:sp>
        <p:nvSpPr>
          <p:cNvPr id="26" name="Title 25">
            <a:extLst>
              <a:ext uri="{FF2B5EF4-FFF2-40B4-BE49-F238E27FC236}">
                <a16:creationId xmlns:a16="http://schemas.microsoft.com/office/drawing/2014/main" id="{36BA4A26-76EC-BFFD-623A-5C1B12145C83}"/>
              </a:ext>
            </a:extLst>
          </p:cNvPr>
          <p:cNvSpPr>
            <a:spLocks noGrp="1"/>
          </p:cNvSpPr>
          <p:nvPr>
            <p:ph type="title"/>
          </p:nvPr>
        </p:nvSpPr>
        <p:spPr>
          <a:xfrm>
            <a:off x="576073" y="503840"/>
            <a:ext cx="3481578" cy="1310412"/>
          </a:xfrm>
        </p:spPr>
        <p:txBody>
          <a:bodyPr>
            <a:noAutofit/>
          </a:bodyPr>
          <a:lstStyle>
            <a:lvl1pPr>
              <a:defRPr sz="2800" spc="-50" baseline="0"/>
            </a:lvl1pPr>
          </a:lstStyle>
          <a:p>
            <a:r>
              <a:rPr lang="en-US"/>
              <a:t>Click to edit Master title style</a:t>
            </a:r>
          </a:p>
        </p:txBody>
      </p:sp>
      <p:sp>
        <p:nvSpPr>
          <p:cNvPr id="21" name="TextBox 20">
            <a:extLst>
              <a:ext uri="{FF2B5EF4-FFF2-40B4-BE49-F238E27FC236}">
                <a16:creationId xmlns:a16="http://schemas.microsoft.com/office/drawing/2014/main" id="{58D9E3DC-DBB3-E783-66C6-1CE56D439EF2}"/>
              </a:ext>
            </a:extLst>
          </p:cNvPr>
          <p:cNvSpPr txBox="1"/>
          <p:nvPr userDrawn="1"/>
        </p:nvSpPr>
        <p:spPr>
          <a:xfrm>
            <a:off x="556419" y="2018854"/>
            <a:ext cx="852093" cy="184666"/>
          </a:xfrm>
          <a:prstGeom prst="rect">
            <a:avLst/>
          </a:prstGeom>
          <a:noFill/>
        </p:spPr>
        <p:txBody>
          <a:bodyPr wrap="none" lIns="0" tIns="0" rIns="0" bIns="0" anchor="ctr" anchorCtr="0">
            <a:spAutoFit/>
          </a:bodyPr>
          <a:lstStyle/>
          <a:p>
            <a:r>
              <a:rPr lang="en-GB" sz="1200" b="0" baseline="0">
                <a:solidFill>
                  <a:schemeClr val="accent4">
                    <a:lumMod val="75000"/>
                  </a:schemeClr>
                </a:solidFill>
                <a:latin typeface="Segoe Sans Display Semibold" pitchFamily="2" charset="0"/>
              </a:rPr>
              <a:t>Preparation:</a:t>
            </a:r>
          </a:p>
        </p:txBody>
      </p:sp>
      <p:sp>
        <p:nvSpPr>
          <p:cNvPr id="8" name="Text Placeholder 3">
            <a:extLst>
              <a:ext uri="{FF2B5EF4-FFF2-40B4-BE49-F238E27FC236}">
                <a16:creationId xmlns:a16="http://schemas.microsoft.com/office/drawing/2014/main" id="{48E6EA0C-C6EA-88A6-62F6-49213F1DEA6A}"/>
              </a:ext>
            </a:extLst>
          </p:cNvPr>
          <p:cNvSpPr>
            <a:spLocks noGrp="1"/>
          </p:cNvSpPr>
          <p:nvPr>
            <p:ph type="body" sz="quarter" idx="15"/>
          </p:nvPr>
        </p:nvSpPr>
        <p:spPr>
          <a:xfrm>
            <a:off x="1645444" y="2018854"/>
            <a:ext cx="2412208" cy="184666"/>
          </a:xfrm>
          <a:prstGeom prst="rect">
            <a:avLst/>
          </a:prstGeom>
        </p:spPr>
        <p:txBody>
          <a:bodyPr wrap="square" tIns="0" rIns="0" bIns="0" anchor="ctr" anchorCtr="0">
            <a:noAutofit/>
          </a:bodyPr>
          <a:lstStyle>
            <a:lvl1pPr marL="0" indent="0">
              <a:lnSpc>
                <a:spcPct val="100000"/>
              </a:lnSpc>
              <a:spcBef>
                <a:spcPts val="1224"/>
              </a:spcBef>
              <a:buClr>
                <a:schemeClr val="tx1"/>
              </a:buClr>
              <a:buFont typeface="Wingdings" panose="05000000000000000000" pitchFamily="2" charset="2"/>
              <a:buNone/>
              <a:defRPr sz="1200" b="0" spc="0" baseline="0">
                <a:solidFill>
                  <a:schemeClr val="tx1"/>
                </a:solidFill>
                <a:latin typeface="Segoe Sans Display" pitchFamily="2" charset="0"/>
                <a:cs typeface="Segoe Pro" panose="020B0604020202020204" pitchFamily="34" charset="0"/>
              </a:defRPr>
            </a:lvl1pPr>
            <a:lvl2pPr marL="427038" indent="-171450">
              <a:buFont typeface="Wingdings" panose="05000000000000000000" pitchFamily="2" charset="2"/>
              <a:buNone/>
              <a:defRPr sz="1400" b="0">
                <a:solidFill>
                  <a:schemeClr val="bg1"/>
                </a:solidFill>
              </a:defRPr>
            </a:lvl2pPr>
            <a:lvl3pPr marL="639763" indent="-188913">
              <a:buFont typeface="Wingdings" panose="05000000000000000000" pitchFamily="2" charset="2"/>
              <a:buNone/>
              <a:tabLst/>
              <a:defRPr sz="1400" b="0">
                <a:solidFill>
                  <a:schemeClr val="bg1"/>
                </a:solidFill>
              </a:defRPr>
            </a:lvl3pPr>
            <a:lvl4pPr marL="828675" indent="-176213">
              <a:buFont typeface="Wingdings" panose="05000000000000000000" pitchFamily="2" charset="2"/>
              <a:buNone/>
              <a:defRPr sz="1400" b="0">
                <a:solidFill>
                  <a:schemeClr val="bg1"/>
                </a:solidFill>
              </a:defRPr>
            </a:lvl4pPr>
            <a:lvl5pPr marL="1023938" indent="-169863">
              <a:buFont typeface="Wingdings" panose="05000000000000000000" pitchFamily="2" charset="2"/>
              <a:buNone/>
              <a:tabLst/>
              <a:defRPr sz="1400" b="0">
                <a:solidFill>
                  <a:schemeClr val="bg1"/>
                </a:solidFill>
              </a:defRPr>
            </a:lvl5pPr>
          </a:lstStyle>
          <a:p>
            <a:pPr lvl="0"/>
            <a:r>
              <a:rPr lang="en-US"/>
              <a:t>Click to edit Master text styles</a:t>
            </a:r>
          </a:p>
        </p:txBody>
      </p:sp>
      <p:sp>
        <p:nvSpPr>
          <p:cNvPr id="22" name="TextBox 21">
            <a:extLst>
              <a:ext uri="{FF2B5EF4-FFF2-40B4-BE49-F238E27FC236}">
                <a16:creationId xmlns:a16="http://schemas.microsoft.com/office/drawing/2014/main" id="{28E29651-B3B9-0C23-E2DC-24A48A17C929}"/>
              </a:ext>
            </a:extLst>
          </p:cNvPr>
          <p:cNvSpPr txBox="1"/>
          <p:nvPr userDrawn="1"/>
        </p:nvSpPr>
        <p:spPr>
          <a:xfrm>
            <a:off x="556419" y="2334828"/>
            <a:ext cx="608949" cy="184666"/>
          </a:xfrm>
          <a:prstGeom prst="rect">
            <a:avLst/>
          </a:prstGeom>
          <a:noFill/>
        </p:spPr>
        <p:txBody>
          <a:bodyPr wrap="none" lIns="0" tIns="0" rIns="0" bIns="0" anchor="ctr" anchorCtr="0">
            <a:spAutoFit/>
          </a:bodyPr>
          <a:lstStyle/>
          <a:p>
            <a:r>
              <a:rPr lang="en-GB" sz="1200" b="0" baseline="0">
                <a:solidFill>
                  <a:schemeClr val="accent4">
                    <a:lumMod val="75000"/>
                  </a:schemeClr>
                </a:solidFill>
                <a:latin typeface="Segoe Sans Display Semibold" pitchFamily="2" charset="0"/>
              </a:rPr>
              <a:t>Delivery:</a:t>
            </a:r>
          </a:p>
        </p:txBody>
      </p:sp>
      <p:sp>
        <p:nvSpPr>
          <p:cNvPr id="11" name="Text Placeholder 3">
            <a:extLst>
              <a:ext uri="{FF2B5EF4-FFF2-40B4-BE49-F238E27FC236}">
                <a16:creationId xmlns:a16="http://schemas.microsoft.com/office/drawing/2014/main" id="{2971A7EC-2A4A-4884-EEF4-5CE98EAB8128}"/>
              </a:ext>
            </a:extLst>
          </p:cNvPr>
          <p:cNvSpPr>
            <a:spLocks noGrp="1"/>
          </p:cNvSpPr>
          <p:nvPr>
            <p:ph type="body" sz="quarter" idx="16"/>
          </p:nvPr>
        </p:nvSpPr>
        <p:spPr>
          <a:xfrm>
            <a:off x="1645444" y="2334828"/>
            <a:ext cx="2412207" cy="184666"/>
          </a:xfrm>
          <a:prstGeom prst="rect">
            <a:avLst/>
          </a:prstGeom>
        </p:spPr>
        <p:txBody>
          <a:bodyPr wrap="square" tIns="0" rIns="0" bIns="0" anchor="ctr" anchorCtr="0">
            <a:noAutofit/>
          </a:bodyPr>
          <a:lstStyle>
            <a:lvl1pPr marL="0" indent="0">
              <a:lnSpc>
                <a:spcPct val="100000"/>
              </a:lnSpc>
              <a:spcBef>
                <a:spcPts val="1224"/>
              </a:spcBef>
              <a:buClr>
                <a:schemeClr val="tx1"/>
              </a:buClr>
              <a:buFont typeface="Wingdings" panose="05000000000000000000" pitchFamily="2" charset="2"/>
              <a:buNone/>
              <a:defRPr sz="1200" b="0" spc="0" baseline="0">
                <a:solidFill>
                  <a:schemeClr val="tx1"/>
                </a:solidFill>
                <a:latin typeface="Segoe Sans Display" pitchFamily="2" charset="0"/>
                <a:cs typeface="Segoe Pro" panose="020B0604020202020204" pitchFamily="34" charset="0"/>
              </a:defRPr>
            </a:lvl1pPr>
            <a:lvl2pPr marL="427038" indent="-171450">
              <a:buFont typeface="Wingdings" panose="05000000000000000000" pitchFamily="2" charset="2"/>
              <a:buNone/>
              <a:defRPr sz="1400" b="0">
                <a:solidFill>
                  <a:schemeClr val="bg1"/>
                </a:solidFill>
              </a:defRPr>
            </a:lvl2pPr>
            <a:lvl3pPr marL="639763" indent="-188913">
              <a:buFont typeface="Wingdings" panose="05000000000000000000" pitchFamily="2" charset="2"/>
              <a:buNone/>
              <a:tabLst/>
              <a:defRPr sz="1400" b="0">
                <a:solidFill>
                  <a:schemeClr val="bg1"/>
                </a:solidFill>
              </a:defRPr>
            </a:lvl3pPr>
            <a:lvl4pPr marL="828675" indent="-176213">
              <a:buFont typeface="Wingdings" panose="05000000000000000000" pitchFamily="2" charset="2"/>
              <a:buNone/>
              <a:defRPr sz="1400" b="0">
                <a:solidFill>
                  <a:schemeClr val="bg1"/>
                </a:solidFill>
              </a:defRPr>
            </a:lvl4pPr>
            <a:lvl5pPr marL="1023938" indent="-169863">
              <a:buFont typeface="Wingdings" panose="05000000000000000000" pitchFamily="2" charset="2"/>
              <a:buNone/>
              <a:tabLst/>
              <a:defRPr sz="1400" b="0">
                <a:solidFill>
                  <a:schemeClr val="bg1"/>
                </a:solidFill>
              </a:defRPr>
            </a:lvl5pPr>
          </a:lstStyle>
          <a:p>
            <a:pPr lvl="0"/>
            <a:r>
              <a:rPr lang="en-US"/>
              <a:t>Click to edit Master text styles</a:t>
            </a:r>
          </a:p>
        </p:txBody>
      </p:sp>
      <p:sp>
        <p:nvSpPr>
          <p:cNvPr id="25" name="TextBox 24">
            <a:extLst>
              <a:ext uri="{FF2B5EF4-FFF2-40B4-BE49-F238E27FC236}">
                <a16:creationId xmlns:a16="http://schemas.microsoft.com/office/drawing/2014/main" id="{1F89F22E-B799-0FF5-458E-E50FA6349F4A}"/>
              </a:ext>
            </a:extLst>
          </p:cNvPr>
          <p:cNvSpPr txBox="1"/>
          <p:nvPr userDrawn="1"/>
        </p:nvSpPr>
        <p:spPr>
          <a:xfrm>
            <a:off x="556419" y="2650802"/>
            <a:ext cx="705834" cy="184666"/>
          </a:xfrm>
          <a:prstGeom prst="rect">
            <a:avLst/>
          </a:prstGeom>
          <a:noFill/>
        </p:spPr>
        <p:txBody>
          <a:bodyPr wrap="none" lIns="0" tIns="0" rIns="0" bIns="0" anchor="ctr" anchorCtr="0">
            <a:spAutoFit/>
          </a:bodyPr>
          <a:lstStyle/>
          <a:p>
            <a:r>
              <a:rPr lang="en-GB" sz="1200" b="0" baseline="0">
                <a:solidFill>
                  <a:schemeClr val="accent4">
                    <a:lumMod val="75000"/>
                  </a:schemeClr>
                </a:solidFill>
                <a:latin typeface="Segoe Sans Display Semibold" pitchFamily="2" charset="0"/>
              </a:rPr>
              <a:t>Summary:</a:t>
            </a:r>
          </a:p>
        </p:txBody>
      </p:sp>
      <p:sp>
        <p:nvSpPr>
          <p:cNvPr id="7" name="Text Placeholder 3">
            <a:extLst>
              <a:ext uri="{FF2B5EF4-FFF2-40B4-BE49-F238E27FC236}">
                <a16:creationId xmlns:a16="http://schemas.microsoft.com/office/drawing/2014/main" id="{522E7AA6-4819-8A02-C48C-29D6E3AD72D5}"/>
              </a:ext>
            </a:extLst>
          </p:cNvPr>
          <p:cNvSpPr>
            <a:spLocks noGrp="1"/>
          </p:cNvSpPr>
          <p:nvPr>
            <p:ph type="body" sz="quarter" idx="10"/>
          </p:nvPr>
        </p:nvSpPr>
        <p:spPr>
          <a:xfrm>
            <a:off x="556421" y="2890447"/>
            <a:ext cx="3501230" cy="323165"/>
          </a:xfrm>
          <a:prstGeom prst="rect">
            <a:avLst/>
          </a:prstGeom>
        </p:spPr>
        <p:txBody>
          <a:bodyPr vert="horz" wrap="square" lIns="0" tIns="0" rIns="0" bIns="0" rtlCol="0">
            <a:noAutofit/>
          </a:bodyPr>
          <a:lstStyle>
            <a:lvl1pPr>
              <a:defRPr lang="en-US" sz="1200" dirty="0">
                <a:latin typeface="+mn-lt"/>
              </a:defRPr>
            </a:lvl1pPr>
          </a:lstStyle>
          <a:p>
            <a:pPr lvl="0">
              <a:spcBef>
                <a:spcPts val="0"/>
              </a:spcBef>
              <a:buClr>
                <a:schemeClr val="tx1"/>
              </a:buClr>
            </a:pPr>
            <a:r>
              <a:rPr lang="en-US"/>
              <a:t>Click to edit Master text styles</a:t>
            </a:r>
          </a:p>
        </p:txBody>
      </p:sp>
      <p:sp>
        <p:nvSpPr>
          <p:cNvPr id="18" name="TextBox 17">
            <a:extLst>
              <a:ext uri="{FF2B5EF4-FFF2-40B4-BE49-F238E27FC236}">
                <a16:creationId xmlns:a16="http://schemas.microsoft.com/office/drawing/2014/main" id="{B8A0FA93-18B9-BD01-8981-46D51869E49A}"/>
              </a:ext>
            </a:extLst>
          </p:cNvPr>
          <p:cNvSpPr txBox="1"/>
          <p:nvPr userDrawn="1"/>
        </p:nvSpPr>
        <p:spPr>
          <a:xfrm>
            <a:off x="549275" y="4780981"/>
            <a:ext cx="1714499" cy="276999"/>
          </a:xfrm>
          <a:prstGeom prst="rect">
            <a:avLst/>
          </a:prstGeom>
          <a:noFill/>
        </p:spPr>
        <p:txBody>
          <a:bodyPr wrap="square" lIns="0" anchor="ctr" anchorCtr="0">
            <a:spAutoFit/>
          </a:bodyPr>
          <a:lstStyle/>
          <a:p>
            <a:r>
              <a:rPr lang="en-GB" sz="1200" b="0" baseline="0">
                <a:solidFill>
                  <a:schemeClr val="accent4">
                    <a:lumMod val="75000"/>
                  </a:schemeClr>
                </a:solidFill>
                <a:latin typeface="Segoe Sans Display Semibold" pitchFamily="2" charset="0"/>
              </a:rPr>
              <a:t>Customer resources</a:t>
            </a:r>
          </a:p>
        </p:txBody>
      </p:sp>
      <p:sp>
        <p:nvSpPr>
          <p:cNvPr id="10" name="Text Placeholder 9">
            <a:extLst>
              <a:ext uri="{FF2B5EF4-FFF2-40B4-BE49-F238E27FC236}">
                <a16:creationId xmlns:a16="http://schemas.microsoft.com/office/drawing/2014/main" id="{C996942E-E982-4695-91C8-296676E06061}"/>
              </a:ext>
            </a:extLst>
          </p:cNvPr>
          <p:cNvSpPr>
            <a:spLocks noGrp="1"/>
          </p:cNvSpPr>
          <p:nvPr>
            <p:ph type="body" sz="quarter" idx="13"/>
          </p:nvPr>
        </p:nvSpPr>
        <p:spPr>
          <a:xfrm>
            <a:off x="549274" y="5051202"/>
            <a:ext cx="1638302" cy="332399"/>
          </a:xfrm>
          <a:prstGeom prst="rect">
            <a:avLst/>
          </a:prstGeom>
        </p:spPr>
        <p:txBody>
          <a:bodyPr>
            <a:noAutofit/>
          </a:bodyPr>
          <a:lstStyle>
            <a:lvl1pPr marL="137160" indent="-137160">
              <a:lnSpc>
                <a:spcPct val="100000"/>
              </a:lnSpc>
              <a:spcBef>
                <a:spcPts val="0"/>
              </a:spcBef>
              <a:spcAft>
                <a:spcPts val="200"/>
              </a:spcAft>
              <a:buFont typeface="Arial" panose="020B0604020202020204" pitchFamily="34" charset="0"/>
              <a:buChar char="•"/>
              <a:defRPr sz="1100" spc="0" baseline="0">
                <a:solidFill>
                  <a:schemeClr val="tx1"/>
                </a:solidFill>
                <a:latin typeface="Segoe Sans Display" pitchFamily="2" charset="0"/>
              </a:defRPr>
            </a:lvl1pPr>
            <a:lvl2pPr marL="228600" indent="0">
              <a:lnSpc>
                <a:spcPct val="90000"/>
              </a:lnSpc>
              <a:spcBef>
                <a:spcPts val="600"/>
              </a:spcBef>
              <a:buNone/>
              <a:defRPr sz="1400">
                <a:solidFill>
                  <a:schemeClr val="bg1"/>
                </a:solidFill>
              </a:defRPr>
            </a:lvl2pPr>
            <a:lvl3pPr marL="457200" indent="0">
              <a:lnSpc>
                <a:spcPct val="90000"/>
              </a:lnSpc>
              <a:spcBef>
                <a:spcPts val="600"/>
              </a:spcBef>
              <a:buNone/>
              <a:defRPr sz="1400">
                <a:solidFill>
                  <a:schemeClr val="bg1"/>
                </a:solidFill>
              </a:defRPr>
            </a:lvl3pPr>
            <a:lvl4pPr marL="661988" indent="0">
              <a:lnSpc>
                <a:spcPct val="90000"/>
              </a:lnSpc>
              <a:spcBef>
                <a:spcPts val="600"/>
              </a:spcBef>
              <a:buNone/>
              <a:defRPr sz="1400">
                <a:solidFill>
                  <a:schemeClr val="bg1"/>
                </a:solidFill>
              </a:defRPr>
            </a:lvl4pPr>
            <a:lvl5pPr marL="855663" indent="0">
              <a:lnSpc>
                <a:spcPct val="90000"/>
              </a:lnSpc>
              <a:spcBef>
                <a:spcPts val="600"/>
              </a:spcBef>
              <a:buNone/>
              <a:defRPr sz="1400">
                <a:solidFill>
                  <a:schemeClr val="bg1"/>
                </a:solidFill>
              </a:defRPr>
            </a:lvl5pPr>
          </a:lstStyle>
          <a:p>
            <a:pPr lvl="0"/>
            <a:r>
              <a:rPr lang="en-US"/>
              <a:t>Click to edit Master text styles</a:t>
            </a:r>
          </a:p>
        </p:txBody>
      </p:sp>
      <p:sp>
        <p:nvSpPr>
          <p:cNvPr id="19" name="TextBox 18">
            <a:extLst>
              <a:ext uri="{FF2B5EF4-FFF2-40B4-BE49-F238E27FC236}">
                <a16:creationId xmlns:a16="http://schemas.microsoft.com/office/drawing/2014/main" id="{5074AE67-07F7-ED0E-CC1D-F592BD9B98FE}"/>
              </a:ext>
            </a:extLst>
          </p:cNvPr>
          <p:cNvSpPr txBox="1"/>
          <p:nvPr userDrawn="1"/>
        </p:nvSpPr>
        <p:spPr>
          <a:xfrm>
            <a:off x="2419351" y="4780981"/>
            <a:ext cx="1560877" cy="276999"/>
          </a:xfrm>
          <a:prstGeom prst="rect">
            <a:avLst/>
          </a:prstGeom>
          <a:noFill/>
        </p:spPr>
        <p:txBody>
          <a:bodyPr wrap="square" lIns="0" anchor="ctr" anchorCtr="0">
            <a:spAutoFit/>
          </a:bodyPr>
          <a:lstStyle/>
          <a:p>
            <a:r>
              <a:rPr lang="en-GB" sz="1200" b="0" baseline="0">
                <a:solidFill>
                  <a:schemeClr val="accent4">
                    <a:lumMod val="75000"/>
                  </a:schemeClr>
                </a:solidFill>
                <a:latin typeface="Segoe Sans Display Semibold" pitchFamily="2" charset="0"/>
              </a:rPr>
              <a:t>Partner resources</a:t>
            </a:r>
          </a:p>
        </p:txBody>
      </p:sp>
      <p:sp>
        <p:nvSpPr>
          <p:cNvPr id="13" name="Text Placeholder 9">
            <a:extLst>
              <a:ext uri="{FF2B5EF4-FFF2-40B4-BE49-F238E27FC236}">
                <a16:creationId xmlns:a16="http://schemas.microsoft.com/office/drawing/2014/main" id="{D2F6B756-204A-4346-90B3-21CCEA788C54}"/>
              </a:ext>
            </a:extLst>
          </p:cNvPr>
          <p:cNvSpPr>
            <a:spLocks noGrp="1"/>
          </p:cNvSpPr>
          <p:nvPr>
            <p:ph type="body" sz="quarter" idx="14"/>
          </p:nvPr>
        </p:nvSpPr>
        <p:spPr>
          <a:xfrm>
            <a:off x="2419350" y="5051202"/>
            <a:ext cx="1638302" cy="332399"/>
          </a:xfrm>
          <a:prstGeom prst="rect">
            <a:avLst/>
          </a:prstGeom>
        </p:spPr>
        <p:txBody>
          <a:bodyPr>
            <a:noAutofit/>
          </a:bodyPr>
          <a:lstStyle>
            <a:lvl1pPr marL="137160" indent="-137160">
              <a:lnSpc>
                <a:spcPct val="100000"/>
              </a:lnSpc>
              <a:spcBef>
                <a:spcPts val="0"/>
              </a:spcBef>
              <a:spcAft>
                <a:spcPts val="200"/>
              </a:spcAft>
              <a:buFont typeface="Arial" panose="020B0604020202020204" pitchFamily="34" charset="0"/>
              <a:buChar char="•"/>
              <a:defRPr sz="1100" spc="0" baseline="0">
                <a:solidFill>
                  <a:schemeClr val="tx1"/>
                </a:solidFill>
                <a:latin typeface="Segoe Sans Display" pitchFamily="2" charset="0"/>
              </a:defRPr>
            </a:lvl1pPr>
            <a:lvl2pPr marL="228600" indent="0">
              <a:lnSpc>
                <a:spcPct val="90000"/>
              </a:lnSpc>
              <a:spcBef>
                <a:spcPts val="600"/>
              </a:spcBef>
              <a:buNone/>
              <a:defRPr sz="1400">
                <a:solidFill>
                  <a:schemeClr val="bg1"/>
                </a:solidFill>
              </a:defRPr>
            </a:lvl2pPr>
            <a:lvl3pPr marL="457200" indent="0">
              <a:lnSpc>
                <a:spcPct val="90000"/>
              </a:lnSpc>
              <a:spcBef>
                <a:spcPts val="600"/>
              </a:spcBef>
              <a:buNone/>
              <a:defRPr sz="1400">
                <a:solidFill>
                  <a:schemeClr val="bg1"/>
                </a:solidFill>
              </a:defRPr>
            </a:lvl3pPr>
            <a:lvl4pPr marL="661988" indent="0">
              <a:lnSpc>
                <a:spcPct val="90000"/>
              </a:lnSpc>
              <a:spcBef>
                <a:spcPts val="600"/>
              </a:spcBef>
              <a:buNone/>
              <a:defRPr sz="1400">
                <a:solidFill>
                  <a:schemeClr val="bg1"/>
                </a:solidFill>
              </a:defRPr>
            </a:lvl4pPr>
            <a:lvl5pPr marL="855663" indent="0">
              <a:lnSpc>
                <a:spcPct val="90000"/>
              </a:lnSpc>
              <a:spcBef>
                <a:spcPts val="600"/>
              </a:spcBef>
              <a:buNone/>
              <a:defRPr sz="1400">
                <a:solidFill>
                  <a:schemeClr val="bg1"/>
                </a:solidFill>
              </a:defRPr>
            </a:lvl5pPr>
          </a:lstStyle>
          <a:p>
            <a:pPr lvl="0"/>
            <a:r>
              <a:rPr lang="en-US"/>
              <a:t>Click to edit Master text styles</a:t>
            </a:r>
          </a:p>
        </p:txBody>
      </p:sp>
      <p:sp>
        <p:nvSpPr>
          <p:cNvPr id="5" name="Text Placeholder 6">
            <a:extLst>
              <a:ext uri="{FF2B5EF4-FFF2-40B4-BE49-F238E27FC236}">
                <a16:creationId xmlns:a16="http://schemas.microsoft.com/office/drawing/2014/main" id="{041F96D3-6920-47ED-9D36-1E9A814A58C9}"/>
              </a:ext>
            </a:extLst>
          </p:cNvPr>
          <p:cNvSpPr>
            <a:spLocks noGrp="1"/>
          </p:cNvSpPr>
          <p:nvPr>
            <p:ph type="body" sz="quarter" idx="17"/>
          </p:nvPr>
        </p:nvSpPr>
        <p:spPr>
          <a:xfrm>
            <a:off x="4688586" y="505876"/>
            <a:ext cx="7078980" cy="5805714"/>
          </a:xfrm>
          <a:prstGeom prst="rect">
            <a:avLst/>
          </a:prstGeom>
        </p:spPr>
        <p:txBody>
          <a:bodyPr lIns="274320" tIns="274320" rIns="274320" bIns="274320" anchor="t" anchorCtr="0">
            <a:noAutofit/>
          </a:bodyPr>
          <a:lstStyle>
            <a:lvl1pPr marL="0" indent="0">
              <a:lnSpc>
                <a:spcPct val="90000"/>
              </a:lnSpc>
              <a:spcBef>
                <a:spcPts val="0"/>
              </a:spcBef>
              <a:spcAft>
                <a:spcPts val="600"/>
              </a:spcAft>
              <a:buNone/>
              <a:defRPr sz="1400" spc="0">
                <a:solidFill>
                  <a:schemeClr val="accent4">
                    <a:lumMod val="75000"/>
                  </a:schemeClr>
                </a:solidFill>
                <a:latin typeface="Segoe Sans Display Semibold" pitchFamily="2" charset="0"/>
              </a:defRPr>
            </a:lvl1pPr>
            <a:lvl2pPr marL="0" indent="0">
              <a:lnSpc>
                <a:spcPct val="90000"/>
              </a:lnSpc>
              <a:spcBef>
                <a:spcPts val="0"/>
              </a:spcBef>
              <a:spcAft>
                <a:spcPts val="600"/>
              </a:spcAft>
              <a:buNone/>
              <a:defRPr sz="1200" spc="0">
                <a:latin typeface="Segoe Sans Display Semibold" pitchFamily="2" charset="0"/>
              </a:defRPr>
            </a:lvl2pPr>
            <a:lvl3pPr marL="0" indent="0">
              <a:lnSpc>
                <a:spcPct val="90000"/>
              </a:lnSpc>
              <a:spcBef>
                <a:spcPts val="0"/>
              </a:spcBef>
              <a:spcAft>
                <a:spcPts val="600"/>
              </a:spcAft>
              <a:buFontTx/>
              <a:buNone/>
              <a:defRPr lang="en-US" sz="1200" kern="1200" spc="0" baseline="0" dirty="0">
                <a:solidFill>
                  <a:schemeClr val="tx1"/>
                </a:solidFill>
                <a:latin typeface="Segoe Sans Display" pitchFamily="2" charset="0"/>
                <a:ea typeface="+mn-ea"/>
                <a:cs typeface="+mn-cs"/>
              </a:defRPr>
            </a:lvl3pPr>
            <a:lvl4pPr marL="137160" indent="-137160">
              <a:spcBef>
                <a:spcPts val="0"/>
              </a:spcBef>
              <a:spcAft>
                <a:spcPts val="600"/>
              </a:spcAft>
              <a:defRPr sz="1200" spc="0"/>
            </a:lvl4pPr>
            <a:lvl5pPr marL="274320" indent="-137160">
              <a:lnSpc>
                <a:spcPct val="90000"/>
              </a:lnSpc>
              <a:spcBef>
                <a:spcPts val="0"/>
              </a:spcBef>
              <a:spcAft>
                <a:spcPts val="600"/>
              </a:spcAft>
              <a:defRPr sz="1200" spc="0"/>
            </a:lvl5pPr>
          </a:lstStyle>
          <a:p>
            <a:pPr lvl="0"/>
            <a:r>
              <a:rPr lang="en-US"/>
              <a:t>Click to edit Master text styles</a:t>
            </a:r>
          </a:p>
          <a:p>
            <a:pPr lvl="1"/>
            <a:r>
              <a:rPr lang="en-US"/>
              <a:t>Second level</a:t>
            </a:r>
          </a:p>
          <a:p>
            <a:pPr lvl="2"/>
            <a:r>
              <a:rPr lang="en-US"/>
              <a:t>Third level</a:t>
            </a:r>
          </a:p>
          <a:p>
            <a:pPr marL="137160" lvl="2" indent="-137160" algn="l" defTabSz="914400" rtl="0" eaLnBrk="1" latinLnBrk="0" hangingPunct="1">
              <a:lnSpc>
                <a:spcPct val="100000"/>
              </a:lnSpc>
              <a:spcBef>
                <a:spcPts val="0"/>
              </a:spcBef>
              <a:spcAft>
                <a:spcPts val="600"/>
              </a:spcAft>
              <a:buFont typeface="Arial" panose="020B0604020202020204" pitchFamily="34" charset="0"/>
              <a:buChar char="•"/>
            </a:pPr>
            <a:r>
              <a:rPr lang="en-US"/>
              <a:t>Fourth level</a:t>
            </a:r>
          </a:p>
          <a:p>
            <a:pPr lvl="4"/>
            <a:r>
              <a:rPr lang="en-US"/>
              <a:t>Fifth level</a:t>
            </a:r>
          </a:p>
        </p:txBody>
      </p:sp>
      <p:sp>
        <p:nvSpPr>
          <p:cNvPr id="16" name="Diagonal Stripe 10">
            <a:extLst>
              <a:ext uri="{FF2B5EF4-FFF2-40B4-BE49-F238E27FC236}">
                <a16:creationId xmlns:a16="http://schemas.microsoft.com/office/drawing/2014/main" id="{39F31FDD-DE45-C499-E791-BFFB7B25E3D2}"/>
              </a:ext>
              <a:ext uri="{C183D7F6-B498-43B3-948B-1728B52AA6E4}">
                <adec:decorative xmlns:adec="http://schemas.microsoft.com/office/drawing/2017/decorative" val="1"/>
              </a:ext>
            </a:extLst>
          </p:cNvPr>
          <p:cNvSpPr/>
          <p:nvPr userDrawn="1"/>
        </p:nvSpPr>
        <p:spPr bwMode="auto">
          <a:xfrm rot="5400000">
            <a:off x="10893594" y="-79215"/>
            <a:ext cx="1219186" cy="1377615"/>
          </a:xfrm>
          <a:prstGeom prst="diagStripe">
            <a:avLst/>
          </a:prstGeom>
          <a:solidFill>
            <a:schemeClr val="bg1"/>
          </a:solidFill>
          <a:ln w="10795" cap="flat" cmpd="sng" algn="ctr">
            <a:noFill/>
            <a:prstDash val="solid"/>
          </a:ln>
          <a:effectLst>
            <a:outerShdw blurRad="152400" sx="101000" sy="101000" algn="tl" rotWithShape="0">
              <a:prstClr val="black">
                <a:alpha val="29000"/>
              </a:prstClr>
            </a:outerShdw>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de-AT" sz="2000">
              <a:solidFill>
                <a:schemeClr val="accent1"/>
              </a:solidFill>
              <a:latin typeface="Segoe Sans Display" pitchFamily="2" charset="0"/>
              <a:cs typeface="Segoe Sans Display" pitchFamily="2" charset="0"/>
            </a:endParaRPr>
          </a:p>
        </p:txBody>
      </p:sp>
      <p:sp>
        <p:nvSpPr>
          <p:cNvPr id="17" name="Text Placeholder 21">
            <a:extLst>
              <a:ext uri="{FF2B5EF4-FFF2-40B4-BE49-F238E27FC236}">
                <a16:creationId xmlns:a16="http://schemas.microsoft.com/office/drawing/2014/main" id="{3583A746-C378-E8CD-C0A9-6610C5DB699A}"/>
              </a:ext>
              <a:ext uri="{C183D7F6-B498-43B3-948B-1728B52AA6E4}">
                <adec:decorative xmlns:adec="http://schemas.microsoft.com/office/drawing/2017/decorative" val="1"/>
              </a:ext>
            </a:extLst>
          </p:cNvPr>
          <p:cNvSpPr>
            <a:spLocks noGrp="1"/>
          </p:cNvSpPr>
          <p:nvPr>
            <p:ph type="body" sz="quarter" idx="24"/>
          </p:nvPr>
        </p:nvSpPr>
        <p:spPr>
          <a:xfrm rot="2510061">
            <a:off x="11110196" y="198567"/>
            <a:ext cx="1143000" cy="553998"/>
          </a:xfrm>
          <a:prstGeom prst="rect">
            <a:avLst/>
          </a:prstGeom>
        </p:spPr>
        <p:txBody>
          <a:bodyPr anchor="ctr" anchorCtr="0"/>
          <a:lstStyle>
            <a:lvl1pPr algn="ctr">
              <a:spcBef>
                <a:spcPts val="0"/>
              </a:spcBef>
              <a:buNone/>
              <a:defRPr sz="1200" spc="0" baseline="0">
                <a:solidFill>
                  <a:schemeClr val="accent4">
                    <a:lumMod val="75000"/>
                  </a:schemeClr>
                </a:solidFill>
              </a:defRPr>
            </a:lvl1pPr>
          </a:lstStyle>
          <a:p>
            <a:pPr lvl="0"/>
            <a:r>
              <a:rPr lang="en-US"/>
              <a:t>Click to edit Master text styles</a:t>
            </a:r>
          </a:p>
        </p:txBody>
      </p:sp>
      <p:pic>
        <p:nvPicPr>
          <p:cNvPr id="24" name="Picture 23" descr="A colorful gradient going from darker blue on the left side to light blue to magenta to orange on the right side">
            <a:extLst>
              <a:ext uri="{FF2B5EF4-FFF2-40B4-BE49-F238E27FC236}">
                <a16:creationId xmlns:a16="http://schemas.microsoft.com/office/drawing/2014/main" id="{0BDE085C-238C-0836-125B-931750D73EF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2" name="TextBox 1">
            <a:extLst>
              <a:ext uri="{FF2B5EF4-FFF2-40B4-BE49-F238E27FC236}">
                <a16:creationId xmlns:a16="http://schemas.microsoft.com/office/drawing/2014/main" id="{8038C89A-245F-D3DA-118C-31EF51F56E4F}"/>
              </a:ext>
            </a:extLst>
          </p:cNvPr>
          <p:cNvSpPr txBox="1"/>
          <p:nvPr userDrawn="1"/>
        </p:nvSpPr>
        <p:spPr>
          <a:xfrm>
            <a:off x="556419" y="3708145"/>
            <a:ext cx="613245" cy="184666"/>
          </a:xfrm>
          <a:prstGeom prst="rect">
            <a:avLst/>
          </a:prstGeom>
          <a:noFill/>
        </p:spPr>
        <p:txBody>
          <a:bodyPr wrap="none" lIns="0" tIns="0" rIns="0" bIns="0" anchor="ctr" anchorCtr="0">
            <a:spAutoFit/>
          </a:bodyPr>
          <a:lstStyle/>
          <a:p>
            <a:r>
              <a:rPr lang="en-GB" sz="1200" b="0" baseline="0">
                <a:solidFill>
                  <a:schemeClr val="accent4">
                    <a:lumMod val="75000"/>
                  </a:schemeClr>
                </a:solidFill>
                <a:latin typeface="Segoe Sans Display Semibold" pitchFamily="2" charset="0"/>
              </a:rPr>
              <a:t>Content:</a:t>
            </a:r>
          </a:p>
        </p:txBody>
      </p:sp>
      <p:sp>
        <p:nvSpPr>
          <p:cNvPr id="3" name="Text Placeholder 3">
            <a:extLst>
              <a:ext uri="{FF2B5EF4-FFF2-40B4-BE49-F238E27FC236}">
                <a16:creationId xmlns:a16="http://schemas.microsoft.com/office/drawing/2014/main" id="{A4173B7E-1461-655F-38E1-48A42EC1B8DC}"/>
              </a:ext>
            </a:extLst>
          </p:cNvPr>
          <p:cNvSpPr>
            <a:spLocks noGrp="1"/>
          </p:cNvSpPr>
          <p:nvPr>
            <p:ph type="body" sz="quarter" idx="25"/>
          </p:nvPr>
        </p:nvSpPr>
        <p:spPr>
          <a:xfrm>
            <a:off x="556421" y="3936217"/>
            <a:ext cx="3501230" cy="323165"/>
          </a:xfrm>
          <a:prstGeom prst="rect">
            <a:avLst/>
          </a:prstGeom>
        </p:spPr>
        <p:txBody>
          <a:bodyPr vert="horz" wrap="square" lIns="0" tIns="0" rIns="0" bIns="0" rtlCol="0">
            <a:noAutofit/>
          </a:bodyPr>
          <a:lstStyle>
            <a:lvl1pPr>
              <a:defRPr lang="en-US" sz="1200" dirty="0">
                <a:latin typeface="+mn-lt"/>
              </a:defRPr>
            </a:lvl1pPr>
          </a:lstStyle>
          <a:p>
            <a:pPr lvl="0">
              <a:spcBef>
                <a:spcPts val="0"/>
              </a:spcBef>
              <a:buClr>
                <a:schemeClr val="tx1"/>
              </a:buClr>
            </a:pPr>
            <a:r>
              <a:rPr lang="en-US"/>
              <a:t>Click to edit Master text styles</a:t>
            </a:r>
          </a:p>
        </p:txBody>
      </p:sp>
      <p:sp>
        <p:nvSpPr>
          <p:cNvPr id="6" name="TextBox 5">
            <a:extLst>
              <a:ext uri="{FF2B5EF4-FFF2-40B4-BE49-F238E27FC236}">
                <a16:creationId xmlns:a16="http://schemas.microsoft.com/office/drawing/2014/main" id="{35F250AE-8C1C-06CD-E0D4-EBEDCAB60A6E}"/>
              </a:ext>
            </a:extLst>
          </p:cNvPr>
          <p:cNvSpPr txBox="1"/>
          <p:nvPr userDrawn="1">
            <p:extLst>
              <p:ext uri="{1162E1C5-73C7-4A58-AE30-91384D911F3F}">
                <p184:classification xmlns:p184="http://schemas.microsoft.com/office/powerpoint/2018/4/main" val="ftr"/>
              </p:ext>
            </p:extLst>
          </p:nvPr>
        </p:nvSpPr>
        <p:spPr>
          <a:xfrm>
            <a:off x="3121446" y="6511422"/>
            <a:ext cx="5949107" cy="215444"/>
          </a:xfrm>
          <a:prstGeom prst="rect">
            <a:avLst/>
          </a:prstGeom>
        </p:spPr>
        <p:txBody>
          <a:bodyPr horzOverflow="overflow" wrap="square" lIns="45720" tIns="45720" rIns="45720" bIns="45720">
            <a:spAutoFit/>
          </a:bodyPr>
          <a:lstStyle/>
          <a:p>
            <a:pPr algn="ctr"/>
            <a:r>
              <a:rPr lang="en-US" sz="800" b="0">
                <a:solidFill>
                  <a:schemeClr val="tx2"/>
                </a:solidFill>
                <a:latin typeface="+mn-lt"/>
              </a:rPr>
              <a:t>Classified as Microsoft Confidential – content under embargo until Nov 18, 2025</a:t>
            </a:r>
          </a:p>
        </p:txBody>
      </p:sp>
    </p:spTree>
    <p:extLst>
      <p:ext uri="{BB962C8B-B14F-4D97-AF65-F5344CB8AC3E}">
        <p14:creationId xmlns:p14="http://schemas.microsoft.com/office/powerpoint/2010/main" val="3696913905"/>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ssion Case Study w/o corner ribbon">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5FE0D29-0398-FECD-00AE-5D59AF674FAA}"/>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flipH="1">
            <a:off x="0" y="0"/>
            <a:ext cx="12191999" cy="6857999"/>
          </a:xfrm>
          <a:prstGeom prst="rect">
            <a:avLst/>
          </a:prstGeom>
        </p:spPr>
      </p:pic>
      <p:sp>
        <p:nvSpPr>
          <p:cNvPr id="15" name="Rectangle 14">
            <a:extLst>
              <a:ext uri="{FF2B5EF4-FFF2-40B4-BE49-F238E27FC236}">
                <a16:creationId xmlns:a16="http://schemas.microsoft.com/office/drawing/2014/main" id="{D3D3FF86-8B4C-BF42-921D-2525CFEB1071}"/>
              </a:ext>
            </a:extLst>
          </p:cNvPr>
          <p:cNvSpPr/>
          <p:nvPr userDrawn="1"/>
        </p:nvSpPr>
        <p:spPr bwMode="auto">
          <a:xfrm>
            <a:off x="0" y="0"/>
            <a:ext cx="4267200"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Segoe UI" pitchFamily="34" charset="0"/>
              <a:cs typeface="Segoe Sans Display" pitchFamily="2" charset="0"/>
            </a:endParaRPr>
          </a:p>
        </p:txBody>
      </p:sp>
      <p:sp>
        <p:nvSpPr>
          <p:cNvPr id="4" name="Rectangle: Rounded Corners 30">
            <a:extLst>
              <a:ext uri="{FF2B5EF4-FFF2-40B4-BE49-F238E27FC236}">
                <a16:creationId xmlns:a16="http://schemas.microsoft.com/office/drawing/2014/main" id="{EF2D0231-F003-E2C8-4E38-4B20209B3F0C}"/>
              </a:ext>
              <a:ext uri="{C183D7F6-B498-43B3-948B-1728B52AA6E4}">
                <adec:decorative xmlns:adec="http://schemas.microsoft.com/office/drawing/2017/decorative" val="1"/>
              </a:ext>
            </a:extLst>
          </p:cNvPr>
          <p:cNvSpPr/>
          <p:nvPr userDrawn="1"/>
        </p:nvSpPr>
        <p:spPr bwMode="auto">
          <a:xfrm>
            <a:off x="4688586" y="505875"/>
            <a:ext cx="7078980" cy="5805714"/>
          </a:xfrm>
          <a:prstGeom prst="roundRect">
            <a:avLst>
              <a:gd name="adj" fmla="val 3388"/>
            </a:avLst>
          </a:prstGeom>
          <a:solidFill>
            <a:schemeClr val="bg1">
              <a:alpha val="65000"/>
            </a:schemeClr>
          </a:solidFill>
          <a:ln w="12700">
            <a:noFill/>
            <a:headEnd type="none" w="med" len="med"/>
            <a:tailEnd type="none" w="med" len="med"/>
          </a:ln>
          <a:effectLst>
            <a:outerShdw blurRad="285750" dist="95250" dir="3180000" algn="ctr" rotWithShape="0">
              <a:srgbClr val="000000">
                <a:alpha val="16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400">
              <a:lnSpc>
                <a:spcPct val="90000"/>
              </a:lnSpc>
              <a:spcBef>
                <a:spcPts val="600"/>
              </a:spcBef>
              <a:spcAft>
                <a:spcPts val="600"/>
              </a:spcAft>
              <a:buClr>
                <a:srgbClr val="243A5E"/>
              </a:buClr>
              <a:buSzPct val="110000"/>
            </a:pPr>
            <a:endParaRPr lang="en-US" sz="1200">
              <a:solidFill>
                <a:srgbClr val="000000"/>
              </a:solidFill>
              <a:latin typeface="Segoe Sans Display" pitchFamily="2" charset="0"/>
              <a:cs typeface="Segoe Sans Display Semibold" pitchFamily="2" charset="0"/>
            </a:endParaRPr>
          </a:p>
        </p:txBody>
      </p:sp>
      <p:sp>
        <p:nvSpPr>
          <p:cNvPr id="26" name="Title 25">
            <a:extLst>
              <a:ext uri="{FF2B5EF4-FFF2-40B4-BE49-F238E27FC236}">
                <a16:creationId xmlns:a16="http://schemas.microsoft.com/office/drawing/2014/main" id="{36BA4A26-76EC-BFFD-623A-5C1B12145C83}"/>
              </a:ext>
            </a:extLst>
          </p:cNvPr>
          <p:cNvSpPr>
            <a:spLocks noGrp="1"/>
          </p:cNvSpPr>
          <p:nvPr>
            <p:ph type="title"/>
          </p:nvPr>
        </p:nvSpPr>
        <p:spPr>
          <a:xfrm>
            <a:off x="576073" y="503840"/>
            <a:ext cx="3481578" cy="1310412"/>
          </a:xfrm>
        </p:spPr>
        <p:txBody>
          <a:bodyPr>
            <a:noAutofit/>
          </a:bodyPr>
          <a:lstStyle>
            <a:lvl1pPr>
              <a:defRPr sz="2800" spc="-50" baseline="0"/>
            </a:lvl1pPr>
          </a:lstStyle>
          <a:p>
            <a:r>
              <a:rPr lang="en-US"/>
              <a:t>Click to edit Master title style</a:t>
            </a:r>
          </a:p>
        </p:txBody>
      </p:sp>
      <p:sp>
        <p:nvSpPr>
          <p:cNvPr id="21" name="TextBox 20">
            <a:extLst>
              <a:ext uri="{FF2B5EF4-FFF2-40B4-BE49-F238E27FC236}">
                <a16:creationId xmlns:a16="http://schemas.microsoft.com/office/drawing/2014/main" id="{58D9E3DC-DBB3-E783-66C6-1CE56D439EF2}"/>
              </a:ext>
            </a:extLst>
          </p:cNvPr>
          <p:cNvSpPr txBox="1"/>
          <p:nvPr userDrawn="1"/>
        </p:nvSpPr>
        <p:spPr>
          <a:xfrm>
            <a:off x="556419" y="2018854"/>
            <a:ext cx="852093" cy="184666"/>
          </a:xfrm>
          <a:prstGeom prst="rect">
            <a:avLst/>
          </a:prstGeom>
          <a:noFill/>
        </p:spPr>
        <p:txBody>
          <a:bodyPr wrap="none" lIns="0" tIns="0" rIns="0" bIns="0" anchor="ctr" anchorCtr="0">
            <a:spAutoFit/>
          </a:bodyPr>
          <a:lstStyle/>
          <a:p>
            <a:r>
              <a:rPr lang="en-GB" sz="1200" b="0" baseline="0">
                <a:solidFill>
                  <a:schemeClr val="accent4">
                    <a:lumMod val="75000"/>
                  </a:schemeClr>
                </a:solidFill>
                <a:latin typeface="Segoe Sans Display Semibold" pitchFamily="2" charset="0"/>
              </a:rPr>
              <a:t>Preparation:</a:t>
            </a:r>
          </a:p>
        </p:txBody>
      </p:sp>
      <p:sp>
        <p:nvSpPr>
          <p:cNvPr id="8" name="Text Placeholder 3">
            <a:extLst>
              <a:ext uri="{FF2B5EF4-FFF2-40B4-BE49-F238E27FC236}">
                <a16:creationId xmlns:a16="http://schemas.microsoft.com/office/drawing/2014/main" id="{48E6EA0C-C6EA-88A6-62F6-49213F1DEA6A}"/>
              </a:ext>
            </a:extLst>
          </p:cNvPr>
          <p:cNvSpPr>
            <a:spLocks noGrp="1"/>
          </p:cNvSpPr>
          <p:nvPr>
            <p:ph type="body" sz="quarter" idx="15"/>
          </p:nvPr>
        </p:nvSpPr>
        <p:spPr>
          <a:xfrm>
            <a:off x="1645444" y="2018854"/>
            <a:ext cx="2412208" cy="184666"/>
          </a:xfrm>
          <a:prstGeom prst="rect">
            <a:avLst/>
          </a:prstGeom>
        </p:spPr>
        <p:txBody>
          <a:bodyPr wrap="square" tIns="0" rIns="0" bIns="0" anchor="ctr" anchorCtr="0">
            <a:noAutofit/>
          </a:bodyPr>
          <a:lstStyle>
            <a:lvl1pPr marL="0" indent="0">
              <a:lnSpc>
                <a:spcPct val="100000"/>
              </a:lnSpc>
              <a:spcBef>
                <a:spcPts val="1224"/>
              </a:spcBef>
              <a:buClr>
                <a:schemeClr val="tx1"/>
              </a:buClr>
              <a:buFont typeface="Wingdings" panose="05000000000000000000" pitchFamily="2" charset="2"/>
              <a:buNone/>
              <a:defRPr sz="1200" b="0" spc="0" baseline="0">
                <a:solidFill>
                  <a:schemeClr val="tx1"/>
                </a:solidFill>
                <a:latin typeface="Segoe Sans Display" pitchFamily="2" charset="0"/>
                <a:cs typeface="Segoe Pro" panose="020B0604020202020204" pitchFamily="34" charset="0"/>
              </a:defRPr>
            </a:lvl1pPr>
            <a:lvl2pPr marL="427038" indent="-171450">
              <a:buFont typeface="Wingdings" panose="05000000000000000000" pitchFamily="2" charset="2"/>
              <a:buNone/>
              <a:defRPr sz="1400" b="0">
                <a:solidFill>
                  <a:schemeClr val="bg1"/>
                </a:solidFill>
              </a:defRPr>
            </a:lvl2pPr>
            <a:lvl3pPr marL="639763" indent="-188913">
              <a:buFont typeface="Wingdings" panose="05000000000000000000" pitchFamily="2" charset="2"/>
              <a:buNone/>
              <a:tabLst/>
              <a:defRPr sz="1400" b="0">
                <a:solidFill>
                  <a:schemeClr val="bg1"/>
                </a:solidFill>
              </a:defRPr>
            </a:lvl3pPr>
            <a:lvl4pPr marL="828675" indent="-176213">
              <a:buFont typeface="Wingdings" panose="05000000000000000000" pitchFamily="2" charset="2"/>
              <a:buNone/>
              <a:defRPr sz="1400" b="0">
                <a:solidFill>
                  <a:schemeClr val="bg1"/>
                </a:solidFill>
              </a:defRPr>
            </a:lvl4pPr>
            <a:lvl5pPr marL="1023938" indent="-169863">
              <a:buFont typeface="Wingdings" panose="05000000000000000000" pitchFamily="2" charset="2"/>
              <a:buNone/>
              <a:tabLst/>
              <a:defRPr sz="1400" b="0">
                <a:solidFill>
                  <a:schemeClr val="bg1"/>
                </a:solidFill>
              </a:defRPr>
            </a:lvl5pPr>
          </a:lstStyle>
          <a:p>
            <a:pPr lvl="0"/>
            <a:r>
              <a:rPr lang="en-US"/>
              <a:t>Click to edit Master text styles</a:t>
            </a:r>
          </a:p>
        </p:txBody>
      </p:sp>
      <p:sp>
        <p:nvSpPr>
          <p:cNvPr id="22" name="TextBox 21">
            <a:extLst>
              <a:ext uri="{FF2B5EF4-FFF2-40B4-BE49-F238E27FC236}">
                <a16:creationId xmlns:a16="http://schemas.microsoft.com/office/drawing/2014/main" id="{28E29651-B3B9-0C23-E2DC-24A48A17C929}"/>
              </a:ext>
            </a:extLst>
          </p:cNvPr>
          <p:cNvSpPr txBox="1"/>
          <p:nvPr userDrawn="1"/>
        </p:nvSpPr>
        <p:spPr>
          <a:xfrm>
            <a:off x="556419" y="2334828"/>
            <a:ext cx="608949" cy="184666"/>
          </a:xfrm>
          <a:prstGeom prst="rect">
            <a:avLst/>
          </a:prstGeom>
          <a:noFill/>
        </p:spPr>
        <p:txBody>
          <a:bodyPr wrap="none" lIns="0" tIns="0" rIns="0" bIns="0" anchor="ctr" anchorCtr="0">
            <a:spAutoFit/>
          </a:bodyPr>
          <a:lstStyle/>
          <a:p>
            <a:r>
              <a:rPr lang="en-GB" sz="1200" b="0" baseline="0">
                <a:solidFill>
                  <a:schemeClr val="accent4">
                    <a:lumMod val="75000"/>
                  </a:schemeClr>
                </a:solidFill>
                <a:latin typeface="Segoe Sans Display Semibold" pitchFamily="2" charset="0"/>
              </a:rPr>
              <a:t>Delivery:</a:t>
            </a:r>
          </a:p>
        </p:txBody>
      </p:sp>
      <p:sp>
        <p:nvSpPr>
          <p:cNvPr id="11" name="Text Placeholder 3">
            <a:extLst>
              <a:ext uri="{FF2B5EF4-FFF2-40B4-BE49-F238E27FC236}">
                <a16:creationId xmlns:a16="http://schemas.microsoft.com/office/drawing/2014/main" id="{2971A7EC-2A4A-4884-EEF4-5CE98EAB8128}"/>
              </a:ext>
            </a:extLst>
          </p:cNvPr>
          <p:cNvSpPr>
            <a:spLocks noGrp="1"/>
          </p:cNvSpPr>
          <p:nvPr>
            <p:ph type="body" sz="quarter" idx="16"/>
          </p:nvPr>
        </p:nvSpPr>
        <p:spPr>
          <a:xfrm>
            <a:off x="1645444" y="2334828"/>
            <a:ext cx="2412207" cy="184666"/>
          </a:xfrm>
          <a:prstGeom prst="rect">
            <a:avLst/>
          </a:prstGeom>
        </p:spPr>
        <p:txBody>
          <a:bodyPr wrap="square" tIns="0" rIns="0" bIns="0" anchor="ctr" anchorCtr="0">
            <a:noAutofit/>
          </a:bodyPr>
          <a:lstStyle>
            <a:lvl1pPr marL="0" indent="0">
              <a:lnSpc>
                <a:spcPct val="100000"/>
              </a:lnSpc>
              <a:spcBef>
                <a:spcPts val="1224"/>
              </a:spcBef>
              <a:buClr>
                <a:schemeClr val="tx1"/>
              </a:buClr>
              <a:buFont typeface="Wingdings" panose="05000000000000000000" pitchFamily="2" charset="2"/>
              <a:buNone/>
              <a:defRPr sz="1200" b="0" spc="0" baseline="0">
                <a:solidFill>
                  <a:schemeClr val="tx1"/>
                </a:solidFill>
                <a:latin typeface="Segoe Sans Display" pitchFamily="2" charset="0"/>
                <a:cs typeface="Segoe Pro" panose="020B0604020202020204" pitchFamily="34" charset="0"/>
              </a:defRPr>
            </a:lvl1pPr>
            <a:lvl2pPr marL="427038" indent="-171450">
              <a:buFont typeface="Wingdings" panose="05000000000000000000" pitchFamily="2" charset="2"/>
              <a:buNone/>
              <a:defRPr sz="1400" b="0">
                <a:solidFill>
                  <a:schemeClr val="bg1"/>
                </a:solidFill>
              </a:defRPr>
            </a:lvl2pPr>
            <a:lvl3pPr marL="639763" indent="-188913">
              <a:buFont typeface="Wingdings" panose="05000000000000000000" pitchFamily="2" charset="2"/>
              <a:buNone/>
              <a:tabLst/>
              <a:defRPr sz="1400" b="0">
                <a:solidFill>
                  <a:schemeClr val="bg1"/>
                </a:solidFill>
              </a:defRPr>
            </a:lvl3pPr>
            <a:lvl4pPr marL="828675" indent="-176213">
              <a:buFont typeface="Wingdings" panose="05000000000000000000" pitchFamily="2" charset="2"/>
              <a:buNone/>
              <a:defRPr sz="1400" b="0">
                <a:solidFill>
                  <a:schemeClr val="bg1"/>
                </a:solidFill>
              </a:defRPr>
            </a:lvl4pPr>
            <a:lvl5pPr marL="1023938" indent="-169863">
              <a:buFont typeface="Wingdings" panose="05000000000000000000" pitchFamily="2" charset="2"/>
              <a:buNone/>
              <a:tabLst/>
              <a:defRPr sz="1400" b="0">
                <a:solidFill>
                  <a:schemeClr val="bg1"/>
                </a:solidFill>
              </a:defRPr>
            </a:lvl5pPr>
          </a:lstStyle>
          <a:p>
            <a:pPr lvl="0"/>
            <a:r>
              <a:rPr lang="en-US"/>
              <a:t>Click to edit Master text styles</a:t>
            </a:r>
          </a:p>
        </p:txBody>
      </p:sp>
      <p:sp>
        <p:nvSpPr>
          <p:cNvPr id="25" name="TextBox 24">
            <a:extLst>
              <a:ext uri="{FF2B5EF4-FFF2-40B4-BE49-F238E27FC236}">
                <a16:creationId xmlns:a16="http://schemas.microsoft.com/office/drawing/2014/main" id="{1F89F22E-B799-0FF5-458E-E50FA6349F4A}"/>
              </a:ext>
            </a:extLst>
          </p:cNvPr>
          <p:cNvSpPr txBox="1"/>
          <p:nvPr userDrawn="1"/>
        </p:nvSpPr>
        <p:spPr>
          <a:xfrm>
            <a:off x="556419" y="2650802"/>
            <a:ext cx="705834" cy="184666"/>
          </a:xfrm>
          <a:prstGeom prst="rect">
            <a:avLst/>
          </a:prstGeom>
          <a:noFill/>
        </p:spPr>
        <p:txBody>
          <a:bodyPr wrap="none" lIns="0" tIns="0" rIns="0" bIns="0" anchor="ctr" anchorCtr="0">
            <a:spAutoFit/>
          </a:bodyPr>
          <a:lstStyle/>
          <a:p>
            <a:r>
              <a:rPr lang="en-GB" sz="1200" b="0" baseline="0">
                <a:solidFill>
                  <a:schemeClr val="accent4">
                    <a:lumMod val="75000"/>
                  </a:schemeClr>
                </a:solidFill>
                <a:latin typeface="Segoe Sans Display Semibold" pitchFamily="2" charset="0"/>
              </a:rPr>
              <a:t>Summary:</a:t>
            </a:r>
          </a:p>
        </p:txBody>
      </p:sp>
      <p:sp>
        <p:nvSpPr>
          <p:cNvPr id="7" name="Text Placeholder 3">
            <a:extLst>
              <a:ext uri="{FF2B5EF4-FFF2-40B4-BE49-F238E27FC236}">
                <a16:creationId xmlns:a16="http://schemas.microsoft.com/office/drawing/2014/main" id="{522E7AA6-4819-8A02-C48C-29D6E3AD72D5}"/>
              </a:ext>
            </a:extLst>
          </p:cNvPr>
          <p:cNvSpPr>
            <a:spLocks noGrp="1"/>
          </p:cNvSpPr>
          <p:nvPr>
            <p:ph type="body" sz="quarter" idx="10"/>
          </p:nvPr>
        </p:nvSpPr>
        <p:spPr>
          <a:xfrm>
            <a:off x="556421" y="2890447"/>
            <a:ext cx="3501230" cy="323165"/>
          </a:xfrm>
          <a:prstGeom prst="rect">
            <a:avLst/>
          </a:prstGeom>
        </p:spPr>
        <p:txBody>
          <a:bodyPr vert="horz" wrap="square" lIns="0" tIns="0" rIns="0" bIns="0" rtlCol="0">
            <a:noAutofit/>
          </a:bodyPr>
          <a:lstStyle>
            <a:lvl1pPr>
              <a:defRPr lang="en-US" sz="1200" dirty="0">
                <a:latin typeface="+mn-lt"/>
              </a:defRPr>
            </a:lvl1pPr>
          </a:lstStyle>
          <a:p>
            <a:pPr lvl="0">
              <a:spcBef>
                <a:spcPts val="0"/>
              </a:spcBef>
              <a:buClr>
                <a:schemeClr val="tx1"/>
              </a:buClr>
            </a:pPr>
            <a:r>
              <a:rPr lang="en-US"/>
              <a:t>Click to edit Master text styles</a:t>
            </a:r>
          </a:p>
        </p:txBody>
      </p:sp>
      <p:sp>
        <p:nvSpPr>
          <p:cNvPr id="18" name="TextBox 17">
            <a:extLst>
              <a:ext uri="{FF2B5EF4-FFF2-40B4-BE49-F238E27FC236}">
                <a16:creationId xmlns:a16="http://schemas.microsoft.com/office/drawing/2014/main" id="{B8A0FA93-18B9-BD01-8981-46D51869E49A}"/>
              </a:ext>
            </a:extLst>
          </p:cNvPr>
          <p:cNvSpPr txBox="1"/>
          <p:nvPr userDrawn="1"/>
        </p:nvSpPr>
        <p:spPr>
          <a:xfrm>
            <a:off x="549275" y="4780981"/>
            <a:ext cx="1714499" cy="276999"/>
          </a:xfrm>
          <a:prstGeom prst="rect">
            <a:avLst/>
          </a:prstGeom>
          <a:noFill/>
        </p:spPr>
        <p:txBody>
          <a:bodyPr wrap="square" lIns="0" anchor="ctr" anchorCtr="0">
            <a:spAutoFit/>
          </a:bodyPr>
          <a:lstStyle/>
          <a:p>
            <a:r>
              <a:rPr lang="en-GB" sz="1200" b="0" baseline="0">
                <a:solidFill>
                  <a:schemeClr val="accent4">
                    <a:lumMod val="75000"/>
                  </a:schemeClr>
                </a:solidFill>
                <a:latin typeface="Segoe Sans Display Semibold" pitchFamily="2" charset="0"/>
              </a:rPr>
              <a:t>Customer resources</a:t>
            </a:r>
          </a:p>
        </p:txBody>
      </p:sp>
      <p:sp>
        <p:nvSpPr>
          <p:cNvPr id="10" name="Text Placeholder 9">
            <a:extLst>
              <a:ext uri="{FF2B5EF4-FFF2-40B4-BE49-F238E27FC236}">
                <a16:creationId xmlns:a16="http://schemas.microsoft.com/office/drawing/2014/main" id="{C996942E-E982-4695-91C8-296676E06061}"/>
              </a:ext>
            </a:extLst>
          </p:cNvPr>
          <p:cNvSpPr>
            <a:spLocks noGrp="1"/>
          </p:cNvSpPr>
          <p:nvPr>
            <p:ph type="body" sz="quarter" idx="13"/>
          </p:nvPr>
        </p:nvSpPr>
        <p:spPr>
          <a:xfrm>
            <a:off x="549274" y="5051202"/>
            <a:ext cx="1638302" cy="332399"/>
          </a:xfrm>
          <a:prstGeom prst="rect">
            <a:avLst/>
          </a:prstGeom>
        </p:spPr>
        <p:txBody>
          <a:bodyPr>
            <a:noAutofit/>
          </a:bodyPr>
          <a:lstStyle>
            <a:lvl1pPr marL="137160" indent="-137160">
              <a:lnSpc>
                <a:spcPct val="100000"/>
              </a:lnSpc>
              <a:spcBef>
                <a:spcPts val="0"/>
              </a:spcBef>
              <a:spcAft>
                <a:spcPts val="200"/>
              </a:spcAft>
              <a:buFont typeface="Arial" panose="020B0604020202020204" pitchFamily="34" charset="0"/>
              <a:buChar char="•"/>
              <a:defRPr sz="1100" spc="0" baseline="0">
                <a:solidFill>
                  <a:schemeClr val="tx1"/>
                </a:solidFill>
                <a:latin typeface="Segoe Sans Display" pitchFamily="2" charset="0"/>
              </a:defRPr>
            </a:lvl1pPr>
            <a:lvl2pPr marL="228600" indent="0">
              <a:lnSpc>
                <a:spcPct val="90000"/>
              </a:lnSpc>
              <a:spcBef>
                <a:spcPts val="600"/>
              </a:spcBef>
              <a:buNone/>
              <a:defRPr sz="1400">
                <a:solidFill>
                  <a:schemeClr val="bg1"/>
                </a:solidFill>
              </a:defRPr>
            </a:lvl2pPr>
            <a:lvl3pPr marL="457200" indent="0">
              <a:lnSpc>
                <a:spcPct val="90000"/>
              </a:lnSpc>
              <a:spcBef>
                <a:spcPts val="600"/>
              </a:spcBef>
              <a:buNone/>
              <a:defRPr sz="1400">
                <a:solidFill>
                  <a:schemeClr val="bg1"/>
                </a:solidFill>
              </a:defRPr>
            </a:lvl3pPr>
            <a:lvl4pPr marL="661988" indent="0">
              <a:lnSpc>
                <a:spcPct val="90000"/>
              </a:lnSpc>
              <a:spcBef>
                <a:spcPts val="600"/>
              </a:spcBef>
              <a:buNone/>
              <a:defRPr sz="1400">
                <a:solidFill>
                  <a:schemeClr val="bg1"/>
                </a:solidFill>
              </a:defRPr>
            </a:lvl4pPr>
            <a:lvl5pPr marL="855663" indent="0">
              <a:lnSpc>
                <a:spcPct val="90000"/>
              </a:lnSpc>
              <a:spcBef>
                <a:spcPts val="600"/>
              </a:spcBef>
              <a:buNone/>
              <a:defRPr sz="1400">
                <a:solidFill>
                  <a:schemeClr val="bg1"/>
                </a:solidFill>
              </a:defRPr>
            </a:lvl5pPr>
          </a:lstStyle>
          <a:p>
            <a:pPr lvl="0"/>
            <a:r>
              <a:rPr lang="en-US"/>
              <a:t>Click to edit Master text styles</a:t>
            </a:r>
          </a:p>
        </p:txBody>
      </p:sp>
      <p:sp>
        <p:nvSpPr>
          <p:cNvPr id="19" name="TextBox 18">
            <a:extLst>
              <a:ext uri="{FF2B5EF4-FFF2-40B4-BE49-F238E27FC236}">
                <a16:creationId xmlns:a16="http://schemas.microsoft.com/office/drawing/2014/main" id="{5074AE67-07F7-ED0E-CC1D-F592BD9B98FE}"/>
              </a:ext>
            </a:extLst>
          </p:cNvPr>
          <p:cNvSpPr txBox="1"/>
          <p:nvPr userDrawn="1"/>
        </p:nvSpPr>
        <p:spPr>
          <a:xfrm>
            <a:off x="2419351" y="4780981"/>
            <a:ext cx="1560877" cy="276999"/>
          </a:xfrm>
          <a:prstGeom prst="rect">
            <a:avLst/>
          </a:prstGeom>
          <a:noFill/>
        </p:spPr>
        <p:txBody>
          <a:bodyPr wrap="square" lIns="0" anchor="ctr" anchorCtr="0">
            <a:spAutoFit/>
          </a:bodyPr>
          <a:lstStyle/>
          <a:p>
            <a:r>
              <a:rPr lang="en-GB" sz="1200" b="0" baseline="0">
                <a:solidFill>
                  <a:schemeClr val="accent4">
                    <a:lumMod val="75000"/>
                  </a:schemeClr>
                </a:solidFill>
                <a:latin typeface="Segoe Sans Display Semibold" pitchFamily="2" charset="0"/>
              </a:rPr>
              <a:t>Partner resources</a:t>
            </a:r>
          </a:p>
        </p:txBody>
      </p:sp>
      <p:sp>
        <p:nvSpPr>
          <p:cNvPr id="13" name="Text Placeholder 9">
            <a:extLst>
              <a:ext uri="{FF2B5EF4-FFF2-40B4-BE49-F238E27FC236}">
                <a16:creationId xmlns:a16="http://schemas.microsoft.com/office/drawing/2014/main" id="{D2F6B756-204A-4346-90B3-21CCEA788C54}"/>
              </a:ext>
            </a:extLst>
          </p:cNvPr>
          <p:cNvSpPr>
            <a:spLocks noGrp="1"/>
          </p:cNvSpPr>
          <p:nvPr>
            <p:ph type="body" sz="quarter" idx="14"/>
          </p:nvPr>
        </p:nvSpPr>
        <p:spPr>
          <a:xfrm>
            <a:off x="2419350" y="5051202"/>
            <a:ext cx="1638302" cy="332399"/>
          </a:xfrm>
          <a:prstGeom prst="rect">
            <a:avLst/>
          </a:prstGeom>
        </p:spPr>
        <p:txBody>
          <a:bodyPr>
            <a:noAutofit/>
          </a:bodyPr>
          <a:lstStyle>
            <a:lvl1pPr marL="137160" indent="-137160">
              <a:lnSpc>
                <a:spcPct val="100000"/>
              </a:lnSpc>
              <a:spcBef>
                <a:spcPts val="0"/>
              </a:spcBef>
              <a:spcAft>
                <a:spcPts val="200"/>
              </a:spcAft>
              <a:buFont typeface="Arial" panose="020B0604020202020204" pitchFamily="34" charset="0"/>
              <a:buChar char="•"/>
              <a:defRPr sz="1100" spc="0" baseline="0">
                <a:solidFill>
                  <a:schemeClr val="tx1"/>
                </a:solidFill>
                <a:latin typeface="Segoe Sans Display" pitchFamily="2" charset="0"/>
              </a:defRPr>
            </a:lvl1pPr>
            <a:lvl2pPr marL="228600" indent="0">
              <a:lnSpc>
                <a:spcPct val="90000"/>
              </a:lnSpc>
              <a:spcBef>
                <a:spcPts val="600"/>
              </a:spcBef>
              <a:buNone/>
              <a:defRPr sz="1400">
                <a:solidFill>
                  <a:schemeClr val="bg1"/>
                </a:solidFill>
              </a:defRPr>
            </a:lvl2pPr>
            <a:lvl3pPr marL="457200" indent="0">
              <a:lnSpc>
                <a:spcPct val="90000"/>
              </a:lnSpc>
              <a:spcBef>
                <a:spcPts val="600"/>
              </a:spcBef>
              <a:buNone/>
              <a:defRPr sz="1400">
                <a:solidFill>
                  <a:schemeClr val="bg1"/>
                </a:solidFill>
              </a:defRPr>
            </a:lvl3pPr>
            <a:lvl4pPr marL="661988" indent="0">
              <a:lnSpc>
                <a:spcPct val="90000"/>
              </a:lnSpc>
              <a:spcBef>
                <a:spcPts val="600"/>
              </a:spcBef>
              <a:buNone/>
              <a:defRPr sz="1400">
                <a:solidFill>
                  <a:schemeClr val="bg1"/>
                </a:solidFill>
              </a:defRPr>
            </a:lvl4pPr>
            <a:lvl5pPr marL="855663" indent="0">
              <a:lnSpc>
                <a:spcPct val="90000"/>
              </a:lnSpc>
              <a:spcBef>
                <a:spcPts val="600"/>
              </a:spcBef>
              <a:buNone/>
              <a:defRPr sz="1400">
                <a:solidFill>
                  <a:schemeClr val="bg1"/>
                </a:solidFill>
              </a:defRPr>
            </a:lvl5pPr>
          </a:lstStyle>
          <a:p>
            <a:pPr lvl="0"/>
            <a:r>
              <a:rPr lang="en-US"/>
              <a:t>Click to edit Master text styles</a:t>
            </a:r>
          </a:p>
        </p:txBody>
      </p:sp>
      <p:sp>
        <p:nvSpPr>
          <p:cNvPr id="5" name="Text Placeholder 6">
            <a:extLst>
              <a:ext uri="{FF2B5EF4-FFF2-40B4-BE49-F238E27FC236}">
                <a16:creationId xmlns:a16="http://schemas.microsoft.com/office/drawing/2014/main" id="{041F96D3-6920-47ED-9D36-1E9A814A58C9}"/>
              </a:ext>
            </a:extLst>
          </p:cNvPr>
          <p:cNvSpPr>
            <a:spLocks noGrp="1"/>
          </p:cNvSpPr>
          <p:nvPr>
            <p:ph type="body" sz="quarter" idx="17"/>
          </p:nvPr>
        </p:nvSpPr>
        <p:spPr>
          <a:xfrm>
            <a:off x="4688586" y="505876"/>
            <a:ext cx="7078980" cy="5805714"/>
          </a:xfrm>
          <a:prstGeom prst="rect">
            <a:avLst/>
          </a:prstGeom>
        </p:spPr>
        <p:txBody>
          <a:bodyPr lIns="274320" tIns="274320" rIns="274320" bIns="274320" anchor="t" anchorCtr="0">
            <a:noAutofit/>
          </a:bodyPr>
          <a:lstStyle>
            <a:lvl1pPr marL="0" indent="0">
              <a:lnSpc>
                <a:spcPct val="90000"/>
              </a:lnSpc>
              <a:spcBef>
                <a:spcPts val="0"/>
              </a:spcBef>
              <a:spcAft>
                <a:spcPts val="600"/>
              </a:spcAft>
              <a:buNone/>
              <a:defRPr sz="1400" spc="0">
                <a:solidFill>
                  <a:schemeClr val="accent4">
                    <a:lumMod val="75000"/>
                  </a:schemeClr>
                </a:solidFill>
                <a:latin typeface="Segoe Sans Display Semibold" pitchFamily="2" charset="0"/>
              </a:defRPr>
            </a:lvl1pPr>
            <a:lvl2pPr marL="0" indent="0">
              <a:lnSpc>
                <a:spcPct val="90000"/>
              </a:lnSpc>
              <a:spcBef>
                <a:spcPts val="0"/>
              </a:spcBef>
              <a:spcAft>
                <a:spcPts val="600"/>
              </a:spcAft>
              <a:buNone/>
              <a:defRPr sz="1200" spc="0">
                <a:latin typeface="Segoe Sans Display Semibold" pitchFamily="2" charset="0"/>
              </a:defRPr>
            </a:lvl2pPr>
            <a:lvl3pPr marL="0" indent="0">
              <a:lnSpc>
                <a:spcPct val="90000"/>
              </a:lnSpc>
              <a:spcBef>
                <a:spcPts val="0"/>
              </a:spcBef>
              <a:spcAft>
                <a:spcPts val="600"/>
              </a:spcAft>
              <a:buFontTx/>
              <a:buNone/>
              <a:defRPr lang="en-US" sz="1200" kern="1200" spc="0" baseline="0" dirty="0">
                <a:solidFill>
                  <a:schemeClr val="tx1"/>
                </a:solidFill>
                <a:latin typeface="Segoe Sans Display" pitchFamily="2" charset="0"/>
                <a:ea typeface="+mn-ea"/>
                <a:cs typeface="+mn-cs"/>
              </a:defRPr>
            </a:lvl3pPr>
            <a:lvl4pPr marL="137160" indent="-137160">
              <a:spcBef>
                <a:spcPts val="0"/>
              </a:spcBef>
              <a:spcAft>
                <a:spcPts val="600"/>
              </a:spcAft>
              <a:defRPr sz="1200" spc="0"/>
            </a:lvl4pPr>
            <a:lvl5pPr marL="274320" indent="-137160">
              <a:lnSpc>
                <a:spcPct val="90000"/>
              </a:lnSpc>
              <a:spcBef>
                <a:spcPts val="0"/>
              </a:spcBef>
              <a:spcAft>
                <a:spcPts val="600"/>
              </a:spcAft>
              <a:defRPr sz="1200" spc="0"/>
            </a:lvl5pPr>
          </a:lstStyle>
          <a:p>
            <a:pPr lvl="0"/>
            <a:r>
              <a:rPr lang="en-US"/>
              <a:t>Click to edit Master text styles</a:t>
            </a:r>
          </a:p>
          <a:p>
            <a:pPr lvl="1"/>
            <a:r>
              <a:rPr lang="en-US"/>
              <a:t>Second level</a:t>
            </a:r>
          </a:p>
          <a:p>
            <a:pPr lvl="2"/>
            <a:r>
              <a:rPr lang="en-US"/>
              <a:t>Third level</a:t>
            </a:r>
          </a:p>
          <a:p>
            <a:pPr marL="137160" lvl="2" indent="-137160" algn="l" defTabSz="914400" rtl="0" eaLnBrk="1" latinLnBrk="0" hangingPunct="1">
              <a:lnSpc>
                <a:spcPct val="100000"/>
              </a:lnSpc>
              <a:spcBef>
                <a:spcPts val="0"/>
              </a:spcBef>
              <a:spcAft>
                <a:spcPts val="600"/>
              </a:spcAft>
              <a:buFont typeface="Arial" panose="020B0604020202020204" pitchFamily="34" charset="0"/>
              <a:buChar char="•"/>
            </a:pPr>
            <a:r>
              <a:rPr lang="en-US"/>
              <a:t>Fourth level</a:t>
            </a:r>
          </a:p>
          <a:p>
            <a:pPr lvl="4"/>
            <a:r>
              <a:rPr lang="en-US"/>
              <a:t>Fifth level</a:t>
            </a:r>
          </a:p>
        </p:txBody>
      </p:sp>
      <p:pic>
        <p:nvPicPr>
          <p:cNvPr id="24" name="Picture 23" descr="A colorful gradient going from darker blue on the left side to light blue to magenta to orange on the right side">
            <a:extLst>
              <a:ext uri="{FF2B5EF4-FFF2-40B4-BE49-F238E27FC236}">
                <a16:creationId xmlns:a16="http://schemas.microsoft.com/office/drawing/2014/main" id="{0BDE085C-238C-0836-125B-931750D73EF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2" name="TextBox 1">
            <a:extLst>
              <a:ext uri="{FF2B5EF4-FFF2-40B4-BE49-F238E27FC236}">
                <a16:creationId xmlns:a16="http://schemas.microsoft.com/office/drawing/2014/main" id="{8038C89A-245F-D3DA-118C-31EF51F56E4F}"/>
              </a:ext>
            </a:extLst>
          </p:cNvPr>
          <p:cNvSpPr txBox="1"/>
          <p:nvPr userDrawn="1"/>
        </p:nvSpPr>
        <p:spPr>
          <a:xfrm>
            <a:off x="556419" y="3708145"/>
            <a:ext cx="613245" cy="184666"/>
          </a:xfrm>
          <a:prstGeom prst="rect">
            <a:avLst/>
          </a:prstGeom>
          <a:noFill/>
        </p:spPr>
        <p:txBody>
          <a:bodyPr wrap="none" lIns="0" tIns="0" rIns="0" bIns="0" anchor="ctr" anchorCtr="0">
            <a:spAutoFit/>
          </a:bodyPr>
          <a:lstStyle/>
          <a:p>
            <a:r>
              <a:rPr lang="en-GB" sz="1200" b="0" baseline="0">
                <a:solidFill>
                  <a:schemeClr val="accent4">
                    <a:lumMod val="75000"/>
                  </a:schemeClr>
                </a:solidFill>
                <a:latin typeface="Segoe Sans Display Semibold" pitchFamily="2" charset="0"/>
              </a:rPr>
              <a:t>Content:</a:t>
            </a:r>
          </a:p>
        </p:txBody>
      </p:sp>
      <p:sp>
        <p:nvSpPr>
          <p:cNvPr id="3" name="Text Placeholder 3">
            <a:extLst>
              <a:ext uri="{FF2B5EF4-FFF2-40B4-BE49-F238E27FC236}">
                <a16:creationId xmlns:a16="http://schemas.microsoft.com/office/drawing/2014/main" id="{A4173B7E-1461-655F-38E1-48A42EC1B8DC}"/>
              </a:ext>
            </a:extLst>
          </p:cNvPr>
          <p:cNvSpPr>
            <a:spLocks noGrp="1"/>
          </p:cNvSpPr>
          <p:nvPr>
            <p:ph type="body" sz="quarter" idx="25"/>
          </p:nvPr>
        </p:nvSpPr>
        <p:spPr>
          <a:xfrm>
            <a:off x="556421" y="3936217"/>
            <a:ext cx="3501230" cy="323165"/>
          </a:xfrm>
          <a:prstGeom prst="rect">
            <a:avLst/>
          </a:prstGeom>
        </p:spPr>
        <p:txBody>
          <a:bodyPr vert="horz" wrap="square" lIns="0" tIns="0" rIns="0" bIns="0" rtlCol="0">
            <a:noAutofit/>
          </a:bodyPr>
          <a:lstStyle>
            <a:lvl1pPr>
              <a:defRPr lang="en-US" sz="1200" dirty="0">
                <a:latin typeface="+mn-lt"/>
              </a:defRPr>
            </a:lvl1pPr>
          </a:lstStyle>
          <a:p>
            <a:pPr lvl="0">
              <a:spcBef>
                <a:spcPts val="0"/>
              </a:spcBef>
              <a:buClr>
                <a:schemeClr val="tx1"/>
              </a:buClr>
            </a:pPr>
            <a:r>
              <a:rPr lang="en-US"/>
              <a:t>Click to edit Master text styles</a:t>
            </a:r>
          </a:p>
        </p:txBody>
      </p:sp>
      <p:sp>
        <p:nvSpPr>
          <p:cNvPr id="6" name="TextBox 5">
            <a:extLst>
              <a:ext uri="{FF2B5EF4-FFF2-40B4-BE49-F238E27FC236}">
                <a16:creationId xmlns:a16="http://schemas.microsoft.com/office/drawing/2014/main" id="{72DAF58B-3D47-B2E9-2D1D-49456A730B19}"/>
              </a:ext>
            </a:extLst>
          </p:cNvPr>
          <p:cNvSpPr txBox="1"/>
          <p:nvPr userDrawn="1">
            <p:extLst>
              <p:ext uri="{1162E1C5-73C7-4A58-AE30-91384D911F3F}">
                <p184:classification xmlns:p184="http://schemas.microsoft.com/office/powerpoint/2018/4/main" val="ftr"/>
              </p:ext>
            </p:extLst>
          </p:nvPr>
        </p:nvSpPr>
        <p:spPr>
          <a:xfrm>
            <a:off x="3121446" y="6511422"/>
            <a:ext cx="5949107" cy="215444"/>
          </a:xfrm>
          <a:prstGeom prst="rect">
            <a:avLst/>
          </a:prstGeom>
        </p:spPr>
        <p:txBody>
          <a:bodyPr horzOverflow="overflow" wrap="square" lIns="45720" tIns="45720" rIns="45720" bIns="45720">
            <a:spAutoFit/>
          </a:bodyPr>
          <a:lstStyle/>
          <a:p>
            <a:pPr algn="ctr"/>
            <a:r>
              <a:rPr lang="en-US" sz="800" b="0">
                <a:solidFill>
                  <a:schemeClr val="tx2"/>
                </a:solidFill>
                <a:latin typeface="+mn-lt"/>
              </a:rPr>
              <a:t>Classified as Microsoft Confidential – content under embargo until Nov 18, 2025</a:t>
            </a:r>
          </a:p>
        </p:txBody>
      </p:sp>
    </p:spTree>
    <p:extLst>
      <p:ext uri="{BB962C8B-B14F-4D97-AF65-F5344CB8AC3E}">
        <p14:creationId xmlns:p14="http://schemas.microsoft.com/office/powerpoint/2010/main" val="118496711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8035226-A8D0-F028-FCD3-95C53D3D7B69}"/>
              </a:ext>
            </a:extLst>
          </p:cNvPr>
          <p:cNvSpPr>
            <a:spLocks noGrp="1"/>
          </p:cNvSpPr>
          <p:nvPr>
            <p:ph type="title"/>
          </p:nvPr>
        </p:nvSpPr>
        <p:spPr>
          <a:xfrm>
            <a:off x="576072" y="512064"/>
            <a:ext cx="5375466" cy="430887"/>
          </a:xfrm>
        </p:spPr>
        <p:txBody>
          <a:bodyPr/>
          <a:lstStyle/>
          <a:p>
            <a:r>
              <a:rPr lang="en-US"/>
              <a:t>Click to edit Master title style</a:t>
            </a:r>
          </a:p>
        </p:txBody>
      </p:sp>
    </p:spTree>
    <p:extLst>
      <p:ext uri="{BB962C8B-B14F-4D97-AF65-F5344CB8AC3E}">
        <p14:creationId xmlns:p14="http://schemas.microsoft.com/office/powerpoint/2010/main" val="10410525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evic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A483F09-0A00-576B-D6FE-D03764398B89}"/>
              </a:ext>
            </a:extLst>
          </p:cNvPr>
          <p:cNvSpPr>
            <a:spLocks noGrp="1"/>
          </p:cNvSpPr>
          <p:nvPr>
            <p:ph type="title"/>
          </p:nvPr>
        </p:nvSpPr>
        <p:spPr>
          <a:xfrm>
            <a:off x="576072" y="512064"/>
            <a:ext cx="10580878" cy="430887"/>
          </a:xfrm>
        </p:spPr>
        <p:txBody>
          <a:bodyPr/>
          <a:lstStyle/>
          <a:p>
            <a:r>
              <a:rPr lang="en-US"/>
              <a:t>Click to edit Master title style</a:t>
            </a:r>
          </a:p>
        </p:txBody>
      </p:sp>
      <p:sp>
        <p:nvSpPr>
          <p:cNvPr id="9" name="Text Placeholder 4">
            <a:extLst>
              <a:ext uri="{FF2B5EF4-FFF2-40B4-BE49-F238E27FC236}">
                <a16:creationId xmlns:a16="http://schemas.microsoft.com/office/drawing/2014/main" id="{DA0D1C17-0CB4-AE09-C86F-B5B3C030BDB3}"/>
              </a:ext>
            </a:extLst>
          </p:cNvPr>
          <p:cNvSpPr>
            <a:spLocks noGrp="1"/>
          </p:cNvSpPr>
          <p:nvPr>
            <p:ph type="body" sz="quarter" idx="11" hasCustomPrompt="1"/>
          </p:nvPr>
        </p:nvSpPr>
        <p:spPr>
          <a:xfrm>
            <a:off x="576072" y="342645"/>
            <a:ext cx="10607040" cy="184666"/>
          </a:xfrm>
          <a:prstGeom prst="rect">
            <a:avLst/>
          </a:prstGeom>
        </p:spPr>
        <p:txBody>
          <a:bodyPr/>
          <a:lstStyle>
            <a:lvl1pPr marL="0" indent="0">
              <a:buNone/>
              <a:defRPr sz="12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add optional eyebrow text</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5394960" cy="4833938"/>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Picture 2">
            <a:extLst>
              <a:ext uri="{FF2B5EF4-FFF2-40B4-BE49-F238E27FC236}">
                <a16:creationId xmlns:a16="http://schemas.microsoft.com/office/drawing/2014/main" id="{B2CFD743-438B-21E8-B2BA-FF8644B73E5E}"/>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a:off x="8402320" y="3068320"/>
            <a:ext cx="6858000" cy="721360"/>
          </a:xfrm>
          <a:prstGeom prst="roundRect">
            <a:avLst>
              <a:gd name="adj" fmla="val 0"/>
            </a:avLst>
          </a:prstGeom>
        </p:spPr>
      </p:pic>
      <p:sp>
        <p:nvSpPr>
          <p:cNvPr id="7" name="Picture Placeholder 15">
            <a:extLst>
              <a:ext uri="{FF2B5EF4-FFF2-40B4-BE49-F238E27FC236}">
                <a16:creationId xmlns:a16="http://schemas.microsoft.com/office/drawing/2014/main" id="{D4F7535E-BABE-1B76-52D3-D100205F62BD}"/>
              </a:ext>
            </a:extLst>
          </p:cNvPr>
          <p:cNvSpPr>
            <a:spLocks noGrp="1"/>
          </p:cNvSpPr>
          <p:nvPr>
            <p:ph type="pic" sz="quarter" idx="12" hasCustomPrompt="1"/>
          </p:nvPr>
        </p:nvSpPr>
        <p:spPr>
          <a:xfrm>
            <a:off x="6343080" y="1866864"/>
            <a:ext cx="5544120" cy="3124272"/>
          </a:xfrm>
          <a:prstGeom prst="rect">
            <a:avLst/>
          </a:prstGeom>
          <a:blipFill>
            <a:blip r:embed="rId3" cstate="email">
              <a:extLst>
                <a:ext uri="{28A0092B-C50C-407E-A947-70E740481C1C}">
                  <a14:useLocalDpi xmlns:a14="http://schemas.microsoft.com/office/drawing/2010/main"/>
                </a:ext>
              </a:extLst>
            </a:blip>
            <a:stretch>
              <a:fillRect/>
            </a:stretch>
          </a:blipFill>
          <a:effectLst>
            <a:outerShdw blurRad="241300" dist="304800" dir="2700000" sx="101000" sy="101000" algn="ctr" rotWithShape="0">
              <a:srgbClr val="000000">
                <a:alpha val="17000"/>
              </a:srgbClr>
            </a:outerShdw>
          </a:effectLst>
        </p:spPr>
        <p:txBody>
          <a:bodyPr lIns="731520" rIns="731520" bIns="1097280" anchor="ctr" anchorCtr="0">
            <a:normAutofit/>
          </a:bodyPr>
          <a:lstStyle>
            <a:lvl1pPr marL="0" indent="0" algn="ctr">
              <a:buFont typeface="Arial" panose="020B0604020202020204" pitchFamily="34" charset="0"/>
              <a:buNone/>
              <a:defRPr sz="2000" b="1">
                <a:solidFill>
                  <a:schemeClr val="tx1"/>
                </a:solidFill>
              </a:defRPr>
            </a:lvl1pPr>
          </a:lstStyle>
          <a:p>
            <a:r>
              <a:rPr lang="en-US"/>
              <a:t>Drag &amp; drop your photo here or click or tap icon below to insert</a:t>
            </a:r>
          </a:p>
        </p:txBody>
      </p:sp>
    </p:spTree>
    <p:extLst>
      <p:ext uri="{BB962C8B-B14F-4D97-AF65-F5344CB8AC3E}">
        <p14:creationId xmlns:p14="http://schemas.microsoft.com/office/powerpoint/2010/main" val="2020169265"/>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888">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8_Color BG">
    <p:bg>
      <p:bgPr>
        <a:solidFill>
          <a:srgbClr val="E9E6E0"/>
        </a:solidFill>
        <a:effectLst/>
      </p:bgPr>
    </p:bg>
    <p:spTree>
      <p:nvGrpSpPr>
        <p:cNvPr id="1" name=""/>
        <p:cNvGrpSpPr/>
        <p:nvPr/>
      </p:nvGrpSpPr>
      <p:grpSpPr>
        <a:xfrm>
          <a:off x="0" y="0"/>
          <a:ext cx="0" cy="0"/>
          <a:chOff x="0" y="0"/>
          <a:chExt cx="0" cy="0"/>
        </a:xfrm>
      </p:grpSpPr>
      <p:pic>
        <p:nvPicPr>
          <p:cNvPr id="7" name="Picture 6" descr="A close up of a toy&#10;&#10;Description automatically generated">
            <a:extLst>
              <a:ext uri="{FF2B5EF4-FFF2-40B4-BE49-F238E27FC236}">
                <a16:creationId xmlns:a16="http://schemas.microsoft.com/office/drawing/2014/main" id="{FAAA01C7-D9B4-5FD5-4FEA-61756841FDB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638" cy="6857796"/>
          </a:xfrm>
          <a:prstGeom prst="rect">
            <a:avLst/>
          </a:prstGeom>
        </p:spPr>
      </p:pic>
      <p:sp>
        <p:nvSpPr>
          <p:cNvPr id="3" name="Title Placeholder 1">
            <a:extLst>
              <a:ext uri="{FF2B5EF4-FFF2-40B4-BE49-F238E27FC236}">
                <a16:creationId xmlns:a16="http://schemas.microsoft.com/office/drawing/2014/main" id="{8479D426-82A7-259D-687F-28F57F1E609A}"/>
              </a:ext>
            </a:extLst>
          </p:cNvPr>
          <p:cNvSpPr>
            <a:spLocks noGrp="1"/>
          </p:cNvSpPr>
          <p:nvPr>
            <p:ph type="title"/>
          </p:nvPr>
        </p:nvSpPr>
        <p:spPr>
          <a:xfrm>
            <a:off x="588263" y="2875002"/>
            <a:ext cx="4853532" cy="1107996"/>
          </a:xfrm>
          <a:prstGeom prst="rect">
            <a:avLst/>
          </a:prstGeom>
        </p:spPr>
        <p:txBody>
          <a:bodyPr vert="horz" wrap="square" lIns="0" tIns="0" rIns="0" bIns="0" rtlCol="0" anchor="t">
            <a:spAutoFit/>
          </a:bodyPr>
          <a:lstStyle>
            <a:lvl1pPr>
              <a:defRPr sz="3600" b="1" i="0">
                <a:solidFill>
                  <a:schemeClr val="accent4">
                    <a:lumMod val="75000"/>
                  </a:schemeClr>
                </a:solidFill>
                <a:latin typeface="Segoe Sans Display Semibold" pitchFamily="2" charset="0"/>
                <a:cs typeface="Segoe Sans Display Semibold" pitchFamily="2" charset="0"/>
              </a:defRPr>
            </a:lvl1pPr>
          </a:lstStyle>
          <a:p>
            <a:r>
              <a:rPr lang="en-US"/>
              <a:t>Click to edit Master title style</a:t>
            </a:r>
          </a:p>
        </p:txBody>
      </p:sp>
    </p:spTree>
    <p:extLst>
      <p:ext uri="{BB962C8B-B14F-4D97-AF65-F5344CB8AC3E}">
        <p14:creationId xmlns:p14="http://schemas.microsoft.com/office/powerpoint/2010/main" val="9307443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vic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76072" y="2875002"/>
            <a:ext cx="3840862" cy="1107996"/>
          </a:xfrm>
        </p:spPr>
        <p:txBody>
          <a:bodyPr anchor="ctr" anchorCtr="0"/>
          <a:lstStyle>
            <a:lvl1pPr>
              <a:defRPr>
                <a:solidFill>
                  <a:schemeClr val="tx1"/>
                </a:solidFill>
              </a:defRPr>
            </a:lvl1pPr>
          </a:lstStyle>
          <a:p>
            <a:r>
              <a:rPr lang="en-US"/>
              <a:t>Click to edit Master title style</a:t>
            </a: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453295D4-3AEF-C922-4A3C-5C3DBD4757A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8402320" y="3068320"/>
            <a:ext cx="6858000" cy="721360"/>
          </a:xfrm>
          <a:prstGeom prst="roundRect">
            <a:avLst>
              <a:gd name="adj" fmla="val 0"/>
            </a:avLst>
          </a:prstGeom>
        </p:spPr>
      </p:pic>
      <p:sp>
        <p:nvSpPr>
          <p:cNvPr id="7" name="Picture Placeholder 15">
            <a:extLst>
              <a:ext uri="{FF2B5EF4-FFF2-40B4-BE49-F238E27FC236}">
                <a16:creationId xmlns:a16="http://schemas.microsoft.com/office/drawing/2014/main" id="{D4F7535E-BABE-1B76-52D3-D100205F62BD}"/>
              </a:ext>
            </a:extLst>
          </p:cNvPr>
          <p:cNvSpPr>
            <a:spLocks noGrp="1"/>
          </p:cNvSpPr>
          <p:nvPr>
            <p:ph type="pic" sz="quarter" idx="12" hasCustomPrompt="1"/>
          </p:nvPr>
        </p:nvSpPr>
        <p:spPr>
          <a:xfrm>
            <a:off x="5191125" y="1542284"/>
            <a:ext cx="6696075" cy="3773432"/>
          </a:xfrm>
          <a:prstGeom prst="rect">
            <a:avLst/>
          </a:prstGeom>
          <a:blipFill>
            <a:blip r:embed="rId4" cstate="email">
              <a:extLst>
                <a:ext uri="{28A0092B-C50C-407E-A947-70E740481C1C}">
                  <a14:useLocalDpi xmlns:a14="http://schemas.microsoft.com/office/drawing/2010/main"/>
                </a:ext>
              </a:extLst>
            </a:blip>
            <a:stretch>
              <a:fillRect/>
            </a:stretch>
          </a:blipFill>
          <a:effectLst>
            <a:outerShdw blurRad="241300" dist="304800" dir="2700000" sx="101000" sy="101000" algn="ctr" rotWithShape="0">
              <a:srgbClr val="000000">
                <a:alpha val="17000"/>
              </a:srgbClr>
            </a:outerShdw>
          </a:effectLst>
        </p:spPr>
        <p:txBody>
          <a:bodyPr lIns="731520" rIns="731520" bIns="1097280" anchor="ctr" anchorCtr="0">
            <a:normAutofit/>
          </a:bodyPr>
          <a:lstStyle>
            <a:lvl1pPr marL="0" indent="0" algn="ctr">
              <a:buFont typeface="Arial" panose="020B0604020202020204" pitchFamily="34" charset="0"/>
              <a:buNone/>
              <a:defRPr sz="2000" b="1">
                <a:solidFill>
                  <a:schemeClr val="tx1"/>
                </a:solidFill>
              </a:defRPr>
            </a:lvl1pPr>
          </a:lstStyle>
          <a:p>
            <a:r>
              <a:rPr lang="en-US"/>
              <a:t>Drag &amp; drop your photo here or click or tap icon below to insert</a:t>
            </a:r>
          </a:p>
        </p:txBody>
      </p:sp>
    </p:spTree>
    <p:extLst>
      <p:ext uri="{BB962C8B-B14F-4D97-AF65-F5344CB8AC3E}">
        <p14:creationId xmlns:p14="http://schemas.microsoft.com/office/powerpoint/2010/main" val="195678608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quare Photo Graphic">
    <p:bg>
      <p:bgPr>
        <a:solidFill>
          <a:srgbClr val="FFF8F3"/>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6834586-5E35-30D9-D8B4-75A164A4F9C0}"/>
              </a:ext>
            </a:extLst>
          </p:cNvPr>
          <p:cNvSpPr/>
          <p:nvPr userDrawn="1"/>
        </p:nvSpPr>
        <p:spPr bwMode="auto">
          <a:xfrm>
            <a:off x="0" y="2438400"/>
            <a:ext cx="12192000" cy="4419600"/>
          </a:xfrm>
          <a:prstGeom prst="rect">
            <a:avLst/>
          </a:prstGeom>
          <a:gradFill flip="none" rotWithShape="1">
            <a:gsLst>
              <a:gs pos="0">
                <a:schemeClr val="accent6">
                  <a:lumMod val="20000"/>
                  <a:lumOff val="80000"/>
                </a:schemeClr>
              </a:gs>
              <a:gs pos="100000">
                <a:schemeClr val="bg2">
                  <a:lumMod val="90000"/>
                </a:schemeClr>
              </a:gs>
              <a:gs pos="69000">
                <a:srgbClr val="F9F2ED"/>
              </a:gs>
            </a:gsLst>
            <a:lin ang="1800000" scaled="0"/>
            <a:tileRect/>
          </a:gra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err="1">
              <a:solidFill>
                <a:prstClr val="white"/>
              </a:solidFill>
              <a:latin typeface="Segoe Sans Display" pitchFamily="2" charset="0"/>
            </a:endParaRP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76072" y="588963"/>
            <a:ext cx="4745164" cy="1514157"/>
          </a:xfrm>
        </p:spPr>
        <p:txBody>
          <a:bodyPr anchor="b"/>
          <a:lstStyle>
            <a:lvl1pPr>
              <a:defRPr/>
            </a:lvl1pPr>
          </a:lstStyle>
          <a:p>
            <a:r>
              <a:rPr lang="en-US"/>
              <a:t>Title square photo layout </a:t>
            </a:r>
          </a:p>
        </p:txBody>
      </p:sp>
      <p:sp>
        <p:nvSpPr>
          <p:cNvPr id="10" name="Text Placeholder 9">
            <a:extLst>
              <a:ext uri="{FF2B5EF4-FFF2-40B4-BE49-F238E27FC236}">
                <a16:creationId xmlns:a16="http://schemas.microsoft.com/office/drawing/2014/main" id="{93DC828C-6415-94AB-ED16-5F15E2D8994D}"/>
              </a:ext>
              <a:ext uri="{C183D7F6-B498-43B3-948B-1728B52AA6E4}">
                <adec:decorative xmlns:adec="http://schemas.microsoft.com/office/drawing/2017/decorative" val="0"/>
              </a:ext>
            </a:extLst>
          </p:cNvPr>
          <p:cNvSpPr>
            <a:spLocks noGrp="1"/>
          </p:cNvSpPr>
          <p:nvPr>
            <p:ph type="body" sz="quarter" idx="12"/>
          </p:nvPr>
        </p:nvSpPr>
        <p:spPr>
          <a:xfrm>
            <a:off x="576263" y="2743200"/>
            <a:ext cx="4745037" cy="35258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918200" y="1155700"/>
            <a:ext cx="5702300" cy="5465928"/>
          </a:xfrm>
          <a:prstGeom prst="round2SameRect">
            <a:avLst>
              <a:gd name="adj1" fmla="val 2235"/>
              <a:gd name="adj2" fmla="val 0"/>
            </a:avLst>
          </a:prstGeom>
          <a:blipFill>
            <a:blip r:embed="rId2" cstate="screen">
              <a:extLst>
                <a:ext uri="{28A0092B-C50C-407E-A947-70E740481C1C}">
                  <a14:useLocalDpi xmlns:a14="http://schemas.microsoft.com/office/drawing/2010/main"/>
                </a:ext>
              </a:extLst>
            </a:blip>
            <a:stretch>
              <a:fillRect/>
            </a:stretch>
          </a:blipFill>
        </p:spPr>
        <p:txBody>
          <a:bodyPr lIns="0" tIns="914400" rIns="0" anchor="t" anchorCtr="0">
            <a:noAutofit/>
          </a:bodyPr>
          <a:lstStyle>
            <a:lvl1pPr marL="0" indent="0" algn="ctr">
              <a:lnSpc>
                <a:spcPct val="100000"/>
              </a:lnSpc>
              <a:buNone/>
              <a:defRPr sz="11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pic>
        <p:nvPicPr>
          <p:cNvPr id="8" name="Picture 7">
            <a:extLst>
              <a:ext uri="{FF2B5EF4-FFF2-40B4-BE49-F238E27FC236}">
                <a16:creationId xmlns:a16="http://schemas.microsoft.com/office/drawing/2014/main" id="{E25C000A-8BFF-12E7-7DFB-FF34728592C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flipV="1">
            <a:off x="5918200" y="6621628"/>
            <a:ext cx="5702300" cy="236372"/>
          </a:xfrm>
          <a:prstGeom prst="round2SameRect">
            <a:avLst>
              <a:gd name="adj1" fmla="val 0"/>
              <a:gd name="adj2" fmla="val 0"/>
            </a:avLst>
          </a:prstGeom>
        </p:spPr>
      </p:pic>
      <p:sp>
        <p:nvSpPr>
          <p:cNvPr id="4" name="TextBox 3">
            <a:extLst>
              <a:ext uri="{FF2B5EF4-FFF2-40B4-BE49-F238E27FC236}">
                <a16:creationId xmlns:a16="http://schemas.microsoft.com/office/drawing/2014/main" id="{198A3770-6289-F0A3-1304-92BE5CC9356E}"/>
              </a:ext>
            </a:extLst>
          </p:cNvPr>
          <p:cNvSpPr txBox="1"/>
          <p:nvPr userDrawn="1">
            <p:extLst>
              <p:ext uri="{1162E1C5-73C7-4A58-AE30-91384D911F3F}">
                <p184:classification xmlns:p184="http://schemas.microsoft.com/office/powerpoint/2018/4/main" val="ftr"/>
              </p:ext>
            </p:extLst>
          </p:nvPr>
        </p:nvSpPr>
        <p:spPr>
          <a:xfrm>
            <a:off x="3121446" y="6511422"/>
            <a:ext cx="5949107" cy="215444"/>
          </a:xfrm>
          <a:prstGeom prst="rect">
            <a:avLst/>
          </a:prstGeom>
        </p:spPr>
        <p:txBody>
          <a:bodyPr horzOverflow="overflow" wrap="square" lIns="45720" tIns="45720" rIns="45720" bIns="45720">
            <a:spAutoFit/>
          </a:bodyPr>
          <a:lstStyle/>
          <a:p>
            <a:pPr algn="ctr"/>
            <a:r>
              <a:rPr lang="en-US" sz="800" b="0">
                <a:solidFill>
                  <a:schemeClr val="tx2"/>
                </a:solidFill>
                <a:latin typeface="+mn-lt"/>
              </a:rPr>
              <a:t>Classified as Microsoft Confidential – content under embargo until Nov 18, 2025</a:t>
            </a:r>
          </a:p>
        </p:txBody>
      </p:sp>
    </p:spTree>
    <p:extLst>
      <p:ext uri="{BB962C8B-B14F-4D97-AF65-F5344CB8AC3E}">
        <p14:creationId xmlns:p14="http://schemas.microsoft.com/office/powerpoint/2010/main" val="2063508664"/>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32">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Square Photo Graphic">
    <p:bg>
      <p:bgPr>
        <a:solidFill>
          <a:srgbClr val="FFF8F3"/>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6834586-5E35-30D9-D8B4-75A164A4F9C0}"/>
              </a:ext>
            </a:extLst>
          </p:cNvPr>
          <p:cNvSpPr/>
          <p:nvPr userDrawn="1"/>
        </p:nvSpPr>
        <p:spPr bwMode="auto">
          <a:xfrm>
            <a:off x="0" y="2438400"/>
            <a:ext cx="12192000" cy="4419600"/>
          </a:xfrm>
          <a:prstGeom prst="rect">
            <a:avLst/>
          </a:prstGeom>
          <a:gradFill flip="none" rotWithShape="1">
            <a:gsLst>
              <a:gs pos="0">
                <a:schemeClr val="accent6">
                  <a:lumMod val="20000"/>
                  <a:lumOff val="80000"/>
                </a:schemeClr>
              </a:gs>
              <a:gs pos="100000">
                <a:schemeClr val="bg2">
                  <a:lumMod val="90000"/>
                </a:schemeClr>
              </a:gs>
              <a:gs pos="69000">
                <a:srgbClr val="F9F2ED"/>
              </a:gs>
            </a:gsLst>
            <a:lin ang="1800000" scaled="0"/>
            <a:tileRect/>
          </a:gra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err="1">
              <a:solidFill>
                <a:prstClr val="white"/>
              </a:solidFill>
              <a:latin typeface="Segoe Sans Display" pitchFamily="2" charset="0"/>
            </a:endParaRP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76072" y="588963"/>
            <a:ext cx="4745164" cy="1514157"/>
          </a:xfrm>
        </p:spPr>
        <p:txBody>
          <a:bodyPr anchor="b"/>
          <a:lstStyle>
            <a:lvl1pPr>
              <a:defRPr/>
            </a:lvl1pPr>
          </a:lstStyle>
          <a:p>
            <a:r>
              <a:rPr lang="en-US"/>
              <a:t>Title square photo layout </a:t>
            </a:r>
          </a:p>
        </p:txBody>
      </p:sp>
      <p:sp>
        <p:nvSpPr>
          <p:cNvPr id="10" name="Text Placeholder 9">
            <a:extLst>
              <a:ext uri="{FF2B5EF4-FFF2-40B4-BE49-F238E27FC236}">
                <a16:creationId xmlns:a16="http://schemas.microsoft.com/office/drawing/2014/main" id="{93DC828C-6415-94AB-ED16-5F15E2D8994D}"/>
              </a:ext>
              <a:ext uri="{C183D7F6-B498-43B3-948B-1728B52AA6E4}">
                <adec:decorative xmlns:adec="http://schemas.microsoft.com/office/drawing/2017/decorative" val="0"/>
              </a:ext>
            </a:extLst>
          </p:cNvPr>
          <p:cNvSpPr>
            <a:spLocks noGrp="1"/>
          </p:cNvSpPr>
          <p:nvPr>
            <p:ph type="body" sz="quarter" idx="12"/>
          </p:nvPr>
        </p:nvSpPr>
        <p:spPr>
          <a:xfrm>
            <a:off x="576263" y="2743200"/>
            <a:ext cx="4745037" cy="35258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E25C000A-8BFF-12E7-7DFB-FF34728592C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V="1">
            <a:off x="5918200" y="6621628"/>
            <a:ext cx="5702300" cy="236372"/>
          </a:xfrm>
          <a:prstGeom prst="round2SameRect">
            <a:avLst>
              <a:gd name="adj1" fmla="val 0"/>
              <a:gd name="adj2" fmla="val 0"/>
            </a:avLst>
          </a:prstGeom>
        </p:spPr>
      </p:pic>
      <p:sp>
        <p:nvSpPr>
          <p:cNvPr id="6" name="Picture Placeholder 5">
            <a:extLst>
              <a:ext uri="{FF2B5EF4-FFF2-40B4-BE49-F238E27FC236}">
                <a16:creationId xmlns:a16="http://schemas.microsoft.com/office/drawing/2014/main" id="{F78AD535-FDDD-DD1F-6E1A-FD27892FE27B}"/>
              </a:ext>
            </a:extLst>
          </p:cNvPr>
          <p:cNvSpPr>
            <a:spLocks noGrp="1"/>
          </p:cNvSpPr>
          <p:nvPr>
            <p:ph type="pic" sz="quarter" idx="13"/>
          </p:nvPr>
        </p:nvSpPr>
        <p:spPr>
          <a:xfrm>
            <a:off x="5918200" y="1168400"/>
            <a:ext cx="5697538" cy="5453063"/>
          </a:xfrm>
          <a:prstGeom prst="round2SameRect">
            <a:avLst>
              <a:gd name="adj1" fmla="val 2693"/>
              <a:gd name="adj2" fmla="val 0"/>
            </a:avLst>
          </a:prstGeom>
        </p:spPr>
        <p:txBody>
          <a:bodyPr>
            <a:noAutofit/>
          </a:bodyPr>
          <a:lstStyle/>
          <a:p>
            <a:endParaRPr lang="en-US"/>
          </a:p>
        </p:txBody>
      </p:sp>
      <p:sp>
        <p:nvSpPr>
          <p:cNvPr id="4" name="TextBox 3">
            <a:extLst>
              <a:ext uri="{FF2B5EF4-FFF2-40B4-BE49-F238E27FC236}">
                <a16:creationId xmlns:a16="http://schemas.microsoft.com/office/drawing/2014/main" id="{535860AB-DECE-8B31-032E-BC46F4CDB2BE}"/>
              </a:ext>
            </a:extLst>
          </p:cNvPr>
          <p:cNvSpPr txBox="1"/>
          <p:nvPr userDrawn="1">
            <p:extLst>
              <p:ext uri="{1162E1C5-73C7-4A58-AE30-91384D911F3F}">
                <p184:classification xmlns:p184="http://schemas.microsoft.com/office/powerpoint/2018/4/main" val="ftr"/>
              </p:ext>
            </p:extLst>
          </p:nvPr>
        </p:nvSpPr>
        <p:spPr>
          <a:xfrm>
            <a:off x="3121446" y="6511422"/>
            <a:ext cx="5949107" cy="215444"/>
          </a:xfrm>
          <a:prstGeom prst="rect">
            <a:avLst/>
          </a:prstGeom>
        </p:spPr>
        <p:txBody>
          <a:bodyPr horzOverflow="overflow" wrap="square" lIns="45720" tIns="45720" rIns="45720" bIns="45720">
            <a:spAutoFit/>
          </a:bodyPr>
          <a:lstStyle/>
          <a:p>
            <a:pPr algn="ctr"/>
            <a:r>
              <a:rPr lang="en-US" sz="800" b="0">
                <a:solidFill>
                  <a:schemeClr val="tx2"/>
                </a:solidFill>
                <a:latin typeface="+mn-lt"/>
              </a:rPr>
              <a:t>Classified as Microsoft Confidential – content under embargo until Nov 18, 2025</a:t>
            </a:r>
          </a:p>
        </p:txBody>
      </p:sp>
    </p:spTree>
    <p:extLst>
      <p:ext uri="{BB962C8B-B14F-4D97-AF65-F5344CB8AC3E}">
        <p14:creationId xmlns:p14="http://schemas.microsoft.com/office/powerpoint/2010/main" val="2807219290"/>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32">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quare Photo Graphic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76072" y="588963"/>
            <a:ext cx="4158362" cy="2535236"/>
          </a:xfrm>
        </p:spPr>
        <p:txBody>
          <a:bodyPr anchor="b"/>
          <a:lstStyle>
            <a:lvl1pPr>
              <a:defRPr/>
            </a:lvl1pPr>
          </a:lstStyle>
          <a:p>
            <a:r>
              <a:rPr lang="en-US"/>
              <a:t>Title square photo layout </a:t>
            </a:r>
          </a:p>
        </p:txBody>
      </p:sp>
      <p:sp>
        <p:nvSpPr>
          <p:cNvPr id="5" name="Picture Placeholder">
            <a:extLst>
              <a:ext uri="{FF2B5EF4-FFF2-40B4-BE49-F238E27FC236}">
                <a16:creationId xmlns:a16="http://schemas.microsoft.com/office/drawing/2014/main" id="{2E18FD0C-FA99-4937-92CD-5CF7F279CD8E}"/>
              </a:ext>
              <a:ext uri="{C183D7F6-B498-43B3-948B-1728B52AA6E4}">
                <adec:decorative xmlns:adec="http://schemas.microsoft.com/office/drawing/2017/decorative" val="1"/>
              </a:ext>
            </a:extLst>
          </p:cNvPr>
          <p:cNvSpPr>
            <a:spLocks noGrp="1"/>
          </p:cNvSpPr>
          <p:nvPr>
            <p:ph type="pic" sz="quarter" idx="11" hasCustomPrompt="1"/>
          </p:nvPr>
        </p:nvSpPr>
        <p:spPr bwMode="ltGray">
          <a:xfrm>
            <a:off x="5624513" y="585788"/>
            <a:ext cx="5683249" cy="5683249"/>
          </a:xfrm>
          <a:prstGeom prst="roundRect">
            <a:avLst>
              <a:gd name="adj" fmla="val 3259"/>
            </a:avLst>
          </a:prstGeom>
          <a:blipFill>
            <a:blip r:embed="rId3" cstate="email">
              <a:extLst>
                <a:ext uri="{28A0092B-C50C-407E-A947-70E740481C1C}">
                  <a14:useLocalDpi xmlns:a14="http://schemas.microsoft.com/office/drawing/2010/main"/>
                </a:ext>
              </a:extLst>
            </a:blip>
            <a:stretch>
              <a:fillRect/>
            </a:stretch>
          </a:blipFill>
        </p:spPr>
        <p:txBody>
          <a:bodyPr lIns="0" tIns="914400" rIns="0" anchor="t" anchorCtr="0">
            <a:noAutofit/>
          </a:bodyPr>
          <a:lstStyle>
            <a:lvl1pPr marL="0" indent="0" algn="ctr">
              <a:lnSpc>
                <a:spcPct val="100000"/>
              </a:lnSpc>
              <a:buNone/>
              <a:defRPr sz="12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pic>
        <p:nvPicPr>
          <p:cNvPr id="2" name="Picture 1">
            <a:extLst>
              <a:ext uri="{FF2B5EF4-FFF2-40B4-BE49-F238E27FC236}">
                <a16:creationId xmlns:a16="http://schemas.microsoft.com/office/drawing/2014/main" id="{4E2E619B-2D74-9B55-98E1-9E6126DE0DB1}"/>
              </a:ext>
              <a:ext uri="{C183D7F6-B498-43B3-948B-1728B52AA6E4}">
                <adec:decorative xmlns:adec="http://schemas.microsoft.com/office/drawing/2017/decorative" val="1"/>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flipV="1">
            <a:off x="5614987" y="6032665"/>
            <a:ext cx="5702300" cy="236372"/>
          </a:xfrm>
          <a:prstGeom prst="round2SameRect">
            <a:avLst>
              <a:gd name="adj1" fmla="val 50000"/>
              <a:gd name="adj2" fmla="val 0"/>
            </a:avLst>
          </a:prstGeom>
        </p:spPr>
      </p:pic>
      <p:sp>
        <p:nvSpPr>
          <p:cNvPr id="6" name="Text Placeholder 9">
            <a:extLst>
              <a:ext uri="{FF2B5EF4-FFF2-40B4-BE49-F238E27FC236}">
                <a16:creationId xmlns:a16="http://schemas.microsoft.com/office/drawing/2014/main" id="{27E1A4E4-65BC-180B-5815-78F17BD7D02D}"/>
              </a:ext>
              <a:ext uri="{C183D7F6-B498-43B3-948B-1728B52AA6E4}">
                <adec:decorative xmlns:adec="http://schemas.microsoft.com/office/drawing/2017/decorative" val="0"/>
              </a:ext>
            </a:extLst>
          </p:cNvPr>
          <p:cNvSpPr>
            <a:spLocks noGrp="1"/>
          </p:cNvSpPr>
          <p:nvPr>
            <p:ph type="body" sz="quarter" idx="12"/>
          </p:nvPr>
        </p:nvSpPr>
        <p:spPr>
          <a:xfrm>
            <a:off x="576263" y="3535540"/>
            <a:ext cx="4158171" cy="273349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58207977"/>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32">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quare Photo Graphic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76072" y="588963"/>
            <a:ext cx="4158362" cy="2535236"/>
          </a:xfrm>
        </p:spPr>
        <p:txBody>
          <a:bodyPr anchor="b"/>
          <a:lstStyle>
            <a:lvl1pPr>
              <a:defRPr/>
            </a:lvl1pPr>
          </a:lstStyle>
          <a:p>
            <a:r>
              <a:rPr lang="en-US"/>
              <a:t>Title square photo layout </a:t>
            </a:r>
          </a:p>
        </p:txBody>
      </p:sp>
      <p:pic>
        <p:nvPicPr>
          <p:cNvPr id="10" name="Picture 9" descr="A close-up of a colorful object&#10;&#10;Description automatically generated">
            <a:extLst>
              <a:ext uri="{FF2B5EF4-FFF2-40B4-BE49-F238E27FC236}">
                <a16:creationId xmlns:a16="http://schemas.microsoft.com/office/drawing/2014/main" id="{89A104E1-D13F-B13B-BB5D-930C8205C89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333999" y="0"/>
            <a:ext cx="6858001" cy="6858000"/>
          </a:xfrm>
          <a:prstGeom prst="rect">
            <a:avLst/>
          </a:prstGeom>
          <a:solidFill>
            <a:schemeClr val="bg1"/>
          </a:solidFill>
        </p:spPr>
      </p:pic>
      <p:pic>
        <p:nvPicPr>
          <p:cNvPr id="8" name="Picture 7" descr="A colorful gradient going from darker blue on the left side to light blue to magenta to orange on the right side">
            <a:extLst>
              <a:ext uri="{FF2B5EF4-FFF2-40B4-BE49-F238E27FC236}">
                <a16:creationId xmlns:a16="http://schemas.microsoft.com/office/drawing/2014/main" id="{69B64261-FB99-ADE9-26E4-3ECE1E68CF38}"/>
              </a:ext>
            </a:extLst>
          </p:cNvPr>
          <p:cNvPicPr>
            <a:picLocks noChangeAspect="1"/>
          </p:cNvPicPr>
          <p:nvPr userDrawn="1"/>
        </p:nvPicPr>
        <p:blipFill rotWithShape="1">
          <a:blip r:embed="rId4" cstate="screen">
            <a:alphaModFix amt="50000"/>
            <a:extLst>
              <a:ext uri="{28A0092B-C50C-407E-A947-70E740481C1C}">
                <a14:useLocalDpi xmlns:a14="http://schemas.microsoft.com/office/drawing/2010/main"/>
              </a:ext>
            </a:extLst>
          </a:blip>
          <a:srcRect/>
          <a:stretch/>
        </p:blipFill>
        <p:spPr>
          <a:xfrm rot="16200000">
            <a:off x="6205856" y="868680"/>
            <a:ext cx="5120640" cy="5120640"/>
          </a:xfrm>
          <a:prstGeom prst="roundRect">
            <a:avLst>
              <a:gd name="adj" fmla="val 2716"/>
            </a:avLst>
          </a:prstGeom>
        </p:spPr>
      </p:pic>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6705600" y="1371600"/>
            <a:ext cx="4114800" cy="4114800"/>
          </a:xfrm>
          <a:prstGeom prst="roundRect">
            <a:avLst>
              <a:gd name="adj" fmla="val 2346"/>
            </a:avLst>
          </a:prstGeom>
          <a:blipFill>
            <a:blip r:embed="rId5" cstate="email">
              <a:extLst>
                <a:ext uri="{28A0092B-C50C-407E-A947-70E740481C1C}">
                  <a14:useLocalDpi xmlns:a14="http://schemas.microsoft.com/office/drawing/2010/main"/>
                </a:ext>
              </a:extLst>
            </a:blip>
            <a:stretch>
              <a:fillRect/>
            </a:stretch>
          </a:blipFill>
        </p:spPr>
        <p:txBody>
          <a:bodyPr lIns="0" tIns="1188720" rIns="0" anchor="t" anchorCtr="0">
            <a:noAutofit/>
          </a:bodyPr>
          <a:lstStyle>
            <a:lvl1pPr marL="0" indent="0" algn="ctr">
              <a:lnSpc>
                <a:spcPct val="100000"/>
              </a:lnSpc>
              <a:buNone/>
              <a:defRPr sz="12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2" name="Text Placeholder 9">
            <a:extLst>
              <a:ext uri="{FF2B5EF4-FFF2-40B4-BE49-F238E27FC236}">
                <a16:creationId xmlns:a16="http://schemas.microsoft.com/office/drawing/2014/main" id="{2F3C68D3-53C2-F075-B146-D6A5B9E72C4E}"/>
              </a:ext>
              <a:ext uri="{C183D7F6-B498-43B3-948B-1728B52AA6E4}">
                <adec:decorative xmlns:adec="http://schemas.microsoft.com/office/drawing/2017/decorative" val="0"/>
              </a:ext>
            </a:extLst>
          </p:cNvPr>
          <p:cNvSpPr>
            <a:spLocks noGrp="1"/>
          </p:cNvSpPr>
          <p:nvPr>
            <p:ph type="body" sz="quarter" idx="12"/>
          </p:nvPr>
        </p:nvSpPr>
        <p:spPr>
          <a:xfrm>
            <a:off x="576263" y="3535540"/>
            <a:ext cx="4158171" cy="273349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3">
            <a:extLst>
              <a:ext uri="{FF2B5EF4-FFF2-40B4-BE49-F238E27FC236}">
                <a16:creationId xmlns:a16="http://schemas.microsoft.com/office/drawing/2014/main" id="{D4EC0472-782E-4FE8-843C-D0D90EE762A0}"/>
              </a:ext>
            </a:extLst>
          </p:cNvPr>
          <p:cNvSpPr txBox="1"/>
          <p:nvPr userDrawn="1">
            <p:extLst>
              <p:ext uri="{1162E1C5-73C7-4A58-AE30-91384D911F3F}">
                <p184:classification xmlns:p184="http://schemas.microsoft.com/office/powerpoint/2018/4/main" val="ftr"/>
              </p:ext>
            </p:extLst>
          </p:nvPr>
        </p:nvSpPr>
        <p:spPr>
          <a:xfrm>
            <a:off x="3121446" y="6511422"/>
            <a:ext cx="5949107" cy="215444"/>
          </a:xfrm>
          <a:prstGeom prst="rect">
            <a:avLst/>
          </a:prstGeom>
        </p:spPr>
        <p:txBody>
          <a:bodyPr horzOverflow="overflow" wrap="square" lIns="45720" tIns="45720" rIns="45720" bIns="45720">
            <a:spAutoFit/>
          </a:bodyPr>
          <a:lstStyle/>
          <a:p>
            <a:pPr algn="ctr"/>
            <a:r>
              <a:rPr lang="en-US" sz="800" b="0">
                <a:solidFill>
                  <a:schemeClr val="tx2"/>
                </a:solidFill>
                <a:latin typeface="+mn-lt"/>
              </a:rPr>
              <a:t>Classified as Microsoft Confidential – content under embargo until Nov 18, 2025</a:t>
            </a:r>
          </a:p>
        </p:txBody>
      </p:sp>
    </p:spTree>
    <p:extLst>
      <p:ext uri="{BB962C8B-B14F-4D97-AF65-F5344CB8AC3E}">
        <p14:creationId xmlns:p14="http://schemas.microsoft.com/office/powerpoint/2010/main" val="4272523984"/>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32">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quare Photo Graphic 4">
    <p:bg>
      <p:bgPr>
        <a:solidFill>
          <a:srgbClr val="FFF8F3"/>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76072" y="588963"/>
            <a:ext cx="4158362" cy="2535236"/>
          </a:xfrm>
        </p:spPr>
        <p:txBody>
          <a:bodyPr anchor="b"/>
          <a:lstStyle>
            <a:lvl1pPr>
              <a:defRPr/>
            </a:lvl1pPr>
          </a:lstStyle>
          <a:p>
            <a:r>
              <a:rPr lang="en-US"/>
              <a:t>Title square photo layout </a:t>
            </a:r>
          </a:p>
        </p:txBody>
      </p:sp>
      <p:sp>
        <p:nvSpPr>
          <p:cNvPr id="2" name="Text Placeholder 9">
            <a:extLst>
              <a:ext uri="{FF2B5EF4-FFF2-40B4-BE49-F238E27FC236}">
                <a16:creationId xmlns:a16="http://schemas.microsoft.com/office/drawing/2014/main" id="{D6C0C056-1013-470D-75D7-E28A834B1CF9}"/>
              </a:ext>
              <a:ext uri="{C183D7F6-B498-43B3-948B-1728B52AA6E4}">
                <adec:decorative xmlns:adec="http://schemas.microsoft.com/office/drawing/2017/decorative" val="0"/>
              </a:ext>
            </a:extLst>
          </p:cNvPr>
          <p:cNvSpPr>
            <a:spLocks noGrp="1"/>
          </p:cNvSpPr>
          <p:nvPr>
            <p:ph type="body" sz="quarter" idx="12"/>
          </p:nvPr>
        </p:nvSpPr>
        <p:spPr>
          <a:xfrm>
            <a:off x="576263" y="3535540"/>
            <a:ext cx="4158171" cy="273349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B58AEFBE-EE1F-0FBF-5C84-1DF6EC17775A}"/>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34000" y="0"/>
            <a:ext cx="6858000" cy="6858000"/>
          </a:xfrm>
          <a:prstGeom prst="rect">
            <a:avLst/>
          </a:prstGeom>
        </p:spPr>
      </p:pic>
      <p:sp>
        <p:nvSpPr>
          <p:cNvPr id="5" name="Picture Placeholder">
            <a:extLst>
              <a:ext uri="{FF2B5EF4-FFF2-40B4-BE49-F238E27FC236}">
                <a16:creationId xmlns:a16="http://schemas.microsoft.com/office/drawing/2014/main" id="{2E18FD0C-FA99-4937-92CD-5CF7F279CD8E}"/>
              </a:ext>
              <a:ext uri="{C183D7F6-B498-43B3-948B-1728B52AA6E4}">
                <adec:decorative xmlns:adec="http://schemas.microsoft.com/office/drawing/2017/decorative" val="1"/>
              </a:ext>
            </a:extLst>
          </p:cNvPr>
          <p:cNvSpPr>
            <a:spLocks noGrp="1"/>
          </p:cNvSpPr>
          <p:nvPr>
            <p:ph type="pic" sz="quarter" idx="11" hasCustomPrompt="1"/>
          </p:nvPr>
        </p:nvSpPr>
        <p:spPr bwMode="ltGray">
          <a:xfrm>
            <a:off x="6705600" y="1371600"/>
            <a:ext cx="4114800" cy="4114800"/>
          </a:xfrm>
          <a:prstGeom prst="roundRect">
            <a:avLst>
              <a:gd name="adj" fmla="val 2602"/>
            </a:avLst>
          </a:prstGeom>
          <a:blipFill>
            <a:blip r:embed="rId3" cstate="email">
              <a:extLst>
                <a:ext uri="{28A0092B-C50C-407E-A947-70E740481C1C}">
                  <a14:useLocalDpi xmlns:a14="http://schemas.microsoft.com/office/drawing/2010/main"/>
                </a:ext>
              </a:extLst>
            </a:blip>
            <a:stretch>
              <a:fillRect/>
            </a:stretch>
          </a:blipFill>
        </p:spPr>
        <p:txBody>
          <a:bodyPr lIns="0" tIns="1188720" rIns="0" anchor="t" anchorCtr="0">
            <a:noAutofit/>
          </a:bodyPr>
          <a:lstStyle>
            <a:lvl1pPr marL="0" indent="0" algn="ctr">
              <a:lnSpc>
                <a:spcPct val="100000"/>
              </a:lnSpc>
              <a:buNone/>
              <a:defRPr sz="12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4" name="TextBox 3">
            <a:extLst>
              <a:ext uri="{FF2B5EF4-FFF2-40B4-BE49-F238E27FC236}">
                <a16:creationId xmlns:a16="http://schemas.microsoft.com/office/drawing/2014/main" id="{995C456B-D9C8-A28B-3F6D-23259DB8BB9D}"/>
              </a:ext>
            </a:extLst>
          </p:cNvPr>
          <p:cNvSpPr txBox="1"/>
          <p:nvPr userDrawn="1">
            <p:extLst>
              <p:ext uri="{1162E1C5-73C7-4A58-AE30-91384D911F3F}">
                <p184:classification xmlns:p184="http://schemas.microsoft.com/office/powerpoint/2018/4/main" val="ftr"/>
              </p:ext>
            </p:extLst>
          </p:nvPr>
        </p:nvSpPr>
        <p:spPr>
          <a:xfrm>
            <a:off x="3121446" y="6511422"/>
            <a:ext cx="5949107" cy="215444"/>
          </a:xfrm>
          <a:prstGeom prst="rect">
            <a:avLst/>
          </a:prstGeom>
        </p:spPr>
        <p:txBody>
          <a:bodyPr horzOverflow="overflow" wrap="square" lIns="45720" tIns="45720" rIns="45720" bIns="45720">
            <a:spAutoFit/>
          </a:bodyPr>
          <a:lstStyle/>
          <a:p>
            <a:pPr algn="ctr"/>
            <a:r>
              <a:rPr lang="en-US" sz="800" b="0">
                <a:solidFill>
                  <a:schemeClr val="tx2"/>
                </a:solidFill>
                <a:latin typeface="+mn-lt"/>
              </a:rPr>
              <a:t>Classified as Microsoft Confidential – content under embargo until Nov 18, 2025</a:t>
            </a:r>
          </a:p>
        </p:txBody>
      </p:sp>
    </p:spTree>
    <p:extLst>
      <p:ext uri="{BB962C8B-B14F-4D97-AF65-F5344CB8AC3E}">
        <p14:creationId xmlns:p14="http://schemas.microsoft.com/office/powerpoint/2010/main" val="3799206211"/>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32">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p:spPr>
        <p:txBody>
          <a:bodyPr lIns="0" tIns="2377440" rIns="0" anchor="t" anchorCtr="0">
            <a:noAutofit/>
          </a:bodyPr>
          <a:lstStyle>
            <a:lvl1pPr marL="0" indent="0" algn="ctr">
              <a:lnSpc>
                <a:spcPct val="100000"/>
              </a:lnSpc>
              <a:buNone/>
              <a:defRPr sz="14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76072" y="588963"/>
            <a:ext cx="4158362" cy="2535236"/>
          </a:xfrm>
        </p:spPr>
        <p:txBody>
          <a:bodyPr anchor="b"/>
          <a:lstStyle>
            <a:lvl1pPr>
              <a:defRPr/>
            </a:lvl1pPr>
          </a:lstStyle>
          <a:p>
            <a:r>
              <a:rPr lang="en-US"/>
              <a:t>Title square photo layout </a:t>
            </a:r>
          </a:p>
        </p:txBody>
      </p:sp>
      <p:sp>
        <p:nvSpPr>
          <p:cNvPr id="6" name="Text Placeholder 5">
            <a:extLst>
              <a:ext uri="{FF2B5EF4-FFF2-40B4-BE49-F238E27FC236}">
                <a16:creationId xmlns:a16="http://schemas.microsoft.com/office/drawing/2014/main" id="{58B03B89-65B4-0499-6718-2A7C471F6CD3}"/>
              </a:ext>
            </a:extLst>
          </p:cNvPr>
          <p:cNvSpPr>
            <a:spLocks noGrp="1"/>
          </p:cNvSpPr>
          <p:nvPr>
            <p:ph type="body" sz="quarter" idx="12"/>
          </p:nvPr>
        </p:nvSpPr>
        <p:spPr>
          <a:xfrm>
            <a:off x="576263" y="3535363"/>
            <a:ext cx="4157662" cy="27336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Box 1">
            <a:extLst>
              <a:ext uri="{FF2B5EF4-FFF2-40B4-BE49-F238E27FC236}">
                <a16:creationId xmlns:a16="http://schemas.microsoft.com/office/drawing/2014/main" id="{A16164C3-750B-B9B7-34DC-35316D00E1D2}"/>
              </a:ext>
            </a:extLst>
          </p:cNvPr>
          <p:cNvSpPr txBox="1"/>
          <p:nvPr userDrawn="1">
            <p:extLst>
              <p:ext uri="{1162E1C5-73C7-4A58-AE30-91384D911F3F}">
                <p184:classification xmlns:p184="http://schemas.microsoft.com/office/powerpoint/2018/4/main" val="ftr"/>
              </p:ext>
            </p:extLst>
          </p:nvPr>
        </p:nvSpPr>
        <p:spPr>
          <a:xfrm>
            <a:off x="3121446" y="6511422"/>
            <a:ext cx="5949107" cy="215444"/>
          </a:xfrm>
          <a:prstGeom prst="rect">
            <a:avLst/>
          </a:prstGeom>
        </p:spPr>
        <p:txBody>
          <a:bodyPr horzOverflow="overflow" wrap="square" lIns="45720" tIns="45720" rIns="45720" bIns="45720">
            <a:spAutoFit/>
          </a:bodyPr>
          <a:lstStyle/>
          <a:p>
            <a:pPr algn="ctr"/>
            <a:r>
              <a:rPr lang="en-US" sz="800" b="0">
                <a:solidFill>
                  <a:schemeClr val="tx2"/>
                </a:solidFill>
                <a:latin typeface="+mn-lt"/>
              </a:rPr>
              <a:t>Classified as Microsoft Confidential – content under embargo until Nov 18, 2025</a:t>
            </a:r>
          </a:p>
        </p:txBody>
      </p:sp>
    </p:spTree>
    <p:extLst>
      <p:ext uri="{BB962C8B-B14F-4D97-AF65-F5344CB8AC3E}">
        <p14:creationId xmlns:p14="http://schemas.microsoft.com/office/powerpoint/2010/main" val="4169295168"/>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quare Photo ">
    <p:bg>
      <p:bgPr>
        <a:solidFill>
          <a:srgbClr val="E8E6DF"/>
        </a:solidFill>
        <a:effectLst/>
      </p:bgPr>
    </p:bg>
    <p:spTree>
      <p:nvGrpSpPr>
        <p:cNvPr id="1" name=""/>
        <p:cNvGrpSpPr/>
        <p:nvPr/>
      </p:nvGrpSpPr>
      <p:grpSpPr>
        <a:xfrm>
          <a:off x="0" y="0"/>
          <a:ext cx="0" cy="0"/>
          <a:chOff x="0" y="0"/>
          <a:chExt cx="0" cy="0"/>
        </a:xfrm>
      </p:grpSpPr>
      <p:sp>
        <p:nvSpPr>
          <p:cNvPr id="2" name="Picture Placeholder" descr="This photo is a 'placeholder' only. Drag or drop your photo here, or click and tap the center to insert a photo.">
            <a:extLst>
              <a:ext uri="{FF2B5EF4-FFF2-40B4-BE49-F238E27FC236}">
                <a16:creationId xmlns:a16="http://schemas.microsoft.com/office/drawing/2014/main" id="{F7F87341-ECEA-3B94-51B2-A9E24914685F}"/>
              </a:ext>
            </a:extLst>
          </p:cNvPr>
          <p:cNvSpPr>
            <a:spLocks noGrp="1"/>
          </p:cNvSpPr>
          <p:nvPr>
            <p:ph type="pic" sz="quarter" idx="11" hasCustomPrompt="1"/>
          </p:nvPr>
        </p:nvSpPr>
        <p:spPr bwMode="ltGray">
          <a:xfrm>
            <a:off x="5334000" y="0"/>
            <a:ext cx="6858000" cy="6858000"/>
          </a:xfrm>
          <a:prstGeom prst="rect">
            <a:avLst/>
          </a:prstGeom>
          <a:blipFill dpi="0" rotWithShape="1">
            <a:blip r:embed="rId2"/>
            <a:srcRect/>
            <a:stretch>
              <a:fillRect/>
            </a:stretch>
          </a:blipFill>
        </p:spPr>
        <p:txBody>
          <a:bodyPr lIns="0" tIns="2377440" rIns="0" anchor="t" anchorCtr="0">
            <a:noAutofit/>
          </a:bodyPr>
          <a:lstStyle>
            <a:lvl1pPr marL="0" indent="0" algn="ctr">
              <a:lnSpc>
                <a:spcPct val="100000"/>
              </a:lnSpc>
              <a:buNone/>
              <a:defRPr sz="14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6" name="Rectangle 5">
            <a:extLst>
              <a:ext uri="{FF2B5EF4-FFF2-40B4-BE49-F238E27FC236}">
                <a16:creationId xmlns:a16="http://schemas.microsoft.com/office/drawing/2014/main" id="{3DED39DE-8DED-DC59-2BDA-C621877CF646}"/>
              </a:ext>
            </a:extLst>
          </p:cNvPr>
          <p:cNvSpPr/>
          <p:nvPr userDrawn="1"/>
        </p:nvSpPr>
        <p:spPr bwMode="auto">
          <a:xfrm>
            <a:off x="0" y="-1"/>
            <a:ext cx="5334000" cy="6857999"/>
          </a:xfrm>
          <a:prstGeom prst="rect">
            <a:avLst/>
          </a:prstGeom>
          <a:gradFill flip="none" rotWithShape="1">
            <a:gsLst>
              <a:gs pos="100000">
                <a:schemeClr val="bg1">
                  <a:alpha val="0"/>
                </a:schemeClr>
              </a:gs>
              <a:gs pos="0">
                <a:schemeClr val="bg1">
                  <a:shade val="100000"/>
                  <a:satMod val="115000"/>
                  <a:alpha val="22143"/>
                </a:scheme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tx1"/>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76072" y="585788"/>
            <a:ext cx="4159950" cy="5683249"/>
          </a:xfrm>
        </p:spPr>
        <p:txBody>
          <a:bodyPr anchor="ctr"/>
          <a:lstStyle/>
          <a:p>
            <a:r>
              <a:rPr lang="en-US"/>
              <a:t>Click to edit Master title style</a:t>
            </a:r>
          </a:p>
        </p:txBody>
      </p:sp>
      <p:sp>
        <p:nvSpPr>
          <p:cNvPr id="4" name="TextBox 3">
            <a:extLst>
              <a:ext uri="{FF2B5EF4-FFF2-40B4-BE49-F238E27FC236}">
                <a16:creationId xmlns:a16="http://schemas.microsoft.com/office/drawing/2014/main" id="{EEC55D0D-8FEB-9314-DB49-7E3DCC5E8BD9}"/>
              </a:ext>
            </a:extLst>
          </p:cNvPr>
          <p:cNvSpPr txBox="1"/>
          <p:nvPr userDrawn="1">
            <p:extLst>
              <p:ext uri="{1162E1C5-73C7-4A58-AE30-91384D911F3F}">
                <p184:classification xmlns:p184="http://schemas.microsoft.com/office/powerpoint/2018/4/main" val="ftr"/>
              </p:ext>
            </p:extLst>
          </p:nvPr>
        </p:nvSpPr>
        <p:spPr>
          <a:xfrm>
            <a:off x="3121446" y="6511422"/>
            <a:ext cx="5949107" cy="215444"/>
          </a:xfrm>
          <a:prstGeom prst="rect">
            <a:avLst/>
          </a:prstGeom>
        </p:spPr>
        <p:txBody>
          <a:bodyPr horzOverflow="overflow" wrap="square" lIns="45720" tIns="45720" rIns="45720" bIns="45720">
            <a:spAutoFit/>
          </a:bodyPr>
          <a:lstStyle/>
          <a:p>
            <a:pPr algn="ctr"/>
            <a:r>
              <a:rPr lang="en-US" sz="800" b="0">
                <a:solidFill>
                  <a:schemeClr val="tx2"/>
                </a:solidFill>
                <a:latin typeface="+mn-lt"/>
              </a:rPr>
              <a:t>Classified as Microsoft Confidential – content under embargo until Nov 18, 2025</a:t>
            </a:r>
          </a:p>
        </p:txBody>
      </p:sp>
    </p:spTree>
    <p:extLst>
      <p:ext uri="{BB962C8B-B14F-4D97-AF65-F5344CB8AC3E}">
        <p14:creationId xmlns:p14="http://schemas.microsoft.com/office/powerpoint/2010/main" val="918919767"/>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2" name="Picture Placeholder">
            <a:extLst>
              <a:ext uri="{FF2B5EF4-FFF2-40B4-BE49-F238E27FC236}">
                <a16:creationId xmlns:a16="http://schemas.microsoft.com/office/drawing/2014/main" id="{3D4BC3CE-C968-246E-EAC3-B829FDF59F19}"/>
              </a:ext>
              <a:ext uri="{C183D7F6-B498-43B3-948B-1728B52AA6E4}">
                <adec:decorative xmlns:adec="http://schemas.microsoft.com/office/drawing/2017/decorative" val="1"/>
              </a:ext>
            </a:extLst>
          </p:cNvPr>
          <p:cNvSpPr>
            <a:spLocks noGrp="1"/>
          </p:cNvSpPr>
          <p:nvPr>
            <p:ph type="pic" sz="quarter" idx="11" hasCustomPrompt="1"/>
          </p:nvPr>
        </p:nvSpPr>
        <p:spPr bwMode="ltGray">
          <a:xfrm>
            <a:off x="5334000" y="0"/>
            <a:ext cx="6858000" cy="685800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p:spPr>
        <p:txBody>
          <a:bodyPr lIns="0" tIns="2377440" rIns="0" anchor="t" anchorCtr="0">
            <a:noAutofit/>
          </a:bodyPr>
          <a:lstStyle>
            <a:lvl1pPr marL="0" indent="0" algn="ctr">
              <a:lnSpc>
                <a:spcPct val="100000"/>
              </a:lnSpc>
              <a:buNone/>
              <a:defRPr sz="14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5" name="Text Placeholder 4">
            <a:extLst>
              <a:ext uri="{FF2B5EF4-FFF2-40B4-BE49-F238E27FC236}">
                <a16:creationId xmlns:a16="http://schemas.microsoft.com/office/drawing/2014/main" id="{7BE7730F-1274-832F-885C-F261B2BF8DD4}"/>
              </a:ext>
            </a:extLst>
          </p:cNvPr>
          <p:cNvSpPr>
            <a:spLocks noGrp="1"/>
          </p:cNvSpPr>
          <p:nvPr>
            <p:ph type="body" sz="quarter" idx="12" hasCustomPrompt="1"/>
          </p:nvPr>
        </p:nvSpPr>
        <p:spPr>
          <a:xfrm>
            <a:off x="576072" y="2976563"/>
            <a:ext cx="4163125" cy="1508105"/>
          </a:xfrm>
          <a:prstGeom prst="rect">
            <a:avLst/>
          </a:prstGeom>
        </p:spPr>
        <p:txBody>
          <a:bodyPr/>
          <a:lstStyle/>
          <a:p>
            <a:pPr lvl="0"/>
            <a:r>
              <a:rPr lang="en-US"/>
              <a:t>Square photo layout with smaller text</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2CCA6297-7EB4-ABAA-0A14-F883C7736E49}"/>
              </a:ext>
            </a:extLst>
          </p:cNvPr>
          <p:cNvSpPr txBox="1"/>
          <p:nvPr userDrawn="1">
            <p:extLst>
              <p:ext uri="{1162E1C5-73C7-4A58-AE30-91384D911F3F}">
                <p184:classification xmlns:p184="http://schemas.microsoft.com/office/powerpoint/2018/4/main" val="ftr"/>
              </p:ext>
            </p:extLst>
          </p:nvPr>
        </p:nvSpPr>
        <p:spPr>
          <a:xfrm>
            <a:off x="3121446" y="6511422"/>
            <a:ext cx="5949107" cy="215444"/>
          </a:xfrm>
          <a:prstGeom prst="rect">
            <a:avLst/>
          </a:prstGeom>
        </p:spPr>
        <p:txBody>
          <a:bodyPr horzOverflow="overflow" wrap="square" lIns="45720" tIns="45720" rIns="45720" bIns="45720">
            <a:spAutoFit/>
          </a:bodyPr>
          <a:lstStyle/>
          <a:p>
            <a:pPr algn="ctr"/>
            <a:r>
              <a:rPr lang="en-US" sz="800" b="0">
                <a:solidFill>
                  <a:schemeClr val="tx2"/>
                </a:solidFill>
                <a:latin typeface="+mn-lt"/>
              </a:rPr>
              <a:t>Classified as Microsoft Confidential – content under embargo until Nov 18, 2025</a:t>
            </a:r>
          </a:p>
        </p:txBody>
      </p:sp>
    </p:spTree>
    <p:extLst>
      <p:ext uri="{BB962C8B-B14F-4D97-AF65-F5344CB8AC3E}">
        <p14:creationId xmlns:p14="http://schemas.microsoft.com/office/powerpoint/2010/main" val="284326691"/>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p:spPr>
        <p:txBody>
          <a:bodyPr vert="horz" wrap="square" lIns="0" tIns="1280160" rIns="0" bIns="0" rtlCol="0" anchor="t" anchorCtr="0">
            <a:noAutofit/>
          </a:bodyPr>
          <a:lstStyle>
            <a:lvl1pPr marL="0" indent="0" algn="ctr">
              <a:buNone/>
              <a:defRPr lang="en-US" sz="1400" b="1" dirty="0">
                <a:solidFill>
                  <a:schemeClr val="tx1"/>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76072" y="5157216"/>
            <a:ext cx="11018520" cy="1111822"/>
          </a:xfrm>
        </p:spPr>
        <p:txBody>
          <a:bodyPr anchor="ctr"/>
          <a:lstStyle>
            <a:lvl1pPr algn="ctr">
              <a:defRPr/>
            </a:lvl1pPr>
          </a:lstStyle>
          <a:p>
            <a:r>
              <a:rPr lang="en-US"/>
              <a:t>Click to edit Master title style</a:t>
            </a:r>
          </a:p>
        </p:txBody>
      </p:sp>
    </p:spTree>
    <p:extLst>
      <p:ext uri="{BB962C8B-B14F-4D97-AF65-F5344CB8AC3E}">
        <p14:creationId xmlns:p14="http://schemas.microsoft.com/office/powerpoint/2010/main" val="3910152834"/>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92">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_Gradient_Warm Gray">
    <p:bg>
      <p:bgPr>
        <a:solidFill>
          <a:schemeClr val="bg1"/>
        </a:solidFill>
        <a:effectLst/>
      </p:bgPr>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A83DAD36-086B-87B0-091E-EC03E2CFCA2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1998" cy="6857999"/>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7452360"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32407999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3" name="Picture Placeholder" descr="This photo is a 'placeholder' only. Drag or drop your photo here, or click and tap the center to insert a photo.">
            <a:extLst>
              <a:ext uri="{FF2B5EF4-FFF2-40B4-BE49-F238E27FC236}">
                <a16:creationId xmlns:a16="http://schemas.microsoft.com/office/drawing/2014/main" id="{84EB85E8-62D6-9C5F-D48A-055FCADA251A}"/>
              </a:ext>
            </a:extLst>
          </p:cNvPr>
          <p:cNvSpPr>
            <a:spLocks noGrp="1"/>
          </p:cNvSpPr>
          <p:nvPr>
            <p:ph type="pic" sz="quarter" idx="11" hasCustomPrompt="1"/>
          </p:nvPr>
        </p:nvSpPr>
        <p:spPr bwMode="ltGray">
          <a:xfrm>
            <a:off x="0" y="2286000"/>
            <a:ext cx="12192000" cy="457200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p:spPr>
        <p:txBody>
          <a:bodyPr vert="horz" wrap="square" lIns="0" tIns="1280160" rIns="0" bIns="0" rtlCol="0" anchor="t" anchorCtr="0">
            <a:noAutofit/>
          </a:bodyPr>
          <a:lstStyle>
            <a:lvl1pPr marL="0" indent="0" algn="ctr">
              <a:buNone/>
              <a:defRPr lang="en-US" sz="1400" b="1" dirty="0">
                <a:solidFill>
                  <a:schemeClr val="tx1"/>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76072" y="585788"/>
            <a:ext cx="11018520" cy="1114996"/>
          </a:xfrm>
        </p:spPr>
        <p:txBody>
          <a:bodyPr anchor="ctr"/>
          <a:lstStyle>
            <a:lvl1pPr algn="ctr">
              <a:defRPr/>
            </a:lvl1pPr>
          </a:lstStyle>
          <a:p>
            <a:r>
              <a:rPr lang="en-US"/>
              <a:t>Click to edit Master title style</a:t>
            </a:r>
          </a:p>
        </p:txBody>
      </p:sp>
      <p:sp>
        <p:nvSpPr>
          <p:cNvPr id="4" name="TextBox 3">
            <a:extLst>
              <a:ext uri="{FF2B5EF4-FFF2-40B4-BE49-F238E27FC236}">
                <a16:creationId xmlns:a16="http://schemas.microsoft.com/office/drawing/2014/main" id="{342AFC61-B856-51E0-4327-F42C333A48C9}"/>
              </a:ext>
            </a:extLst>
          </p:cNvPr>
          <p:cNvSpPr txBox="1"/>
          <p:nvPr userDrawn="1">
            <p:extLst>
              <p:ext uri="{1162E1C5-73C7-4A58-AE30-91384D911F3F}">
                <p184:classification xmlns:p184="http://schemas.microsoft.com/office/powerpoint/2018/4/main" val="ftr"/>
              </p:ext>
            </p:extLst>
          </p:nvPr>
        </p:nvSpPr>
        <p:spPr>
          <a:xfrm>
            <a:off x="3121446" y="6511422"/>
            <a:ext cx="5949107" cy="215444"/>
          </a:xfrm>
          <a:prstGeom prst="rect">
            <a:avLst/>
          </a:prstGeom>
        </p:spPr>
        <p:txBody>
          <a:bodyPr horzOverflow="overflow" wrap="square" lIns="45720" tIns="45720" rIns="45720" bIns="45720">
            <a:spAutoFit/>
          </a:bodyPr>
          <a:lstStyle/>
          <a:p>
            <a:pPr algn="ctr"/>
            <a:r>
              <a:rPr lang="en-US" sz="800" b="0">
                <a:solidFill>
                  <a:schemeClr val="tx2"/>
                </a:solidFill>
                <a:latin typeface="+mn-lt"/>
              </a:rPr>
              <a:t>Classified as Microsoft Confidential – content under embargo until Nov 18, 2025</a:t>
            </a:r>
          </a:p>
        </p:txBody>
      </p:sp>
    </p:spTree>
    <p:extLst>
      <p:ext uri="{BB962C8B-B14F-4D97-AF65-F5344CB8AC3E}">
        <p14:creationId xmlns:p14="http://schemas.microsoft.com/office/powerpoint/2010/main" val="82545516"/>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082C3B-7067-5E64-5ECC-D15BE3E1F5CF}"/>
              </a:ext>
            </a:extLst>
          </p:cNvPr>
          <p:cNvSpPr>
            <a:spLocks noGrp="1"/>
          </p:cNvSpPr>
          <p:nvPr>
            <p:ph type="title"/>
          </p:nvPr>
        </p:nvSpPr>
        <p:spPr>
          <a:xfrm>
            <a:off x="576072" y="512064"/>
            <a:ext cx="11018520" cy="430887"/>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76072" y="5689600"/>
            <a:ext cx="5367528" cy="579438"/>
          </a:xfrm>
          <a:prstGeom prst="rect">
            <a:avLst/>
          </a:prstGeo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a:extLst>
              <a:ext uri="{FF2B5EF4-FFF2-40B4-BE49-F238E27FC236}">
                <a16:creationId xmlns:a16="http://schemas.microsoft.com/office/drawing/2014/main" id="{1231301F-62BD-4CF6-8990-CDF00AFC8CCF}"/>
              </a:ext>
              <a:ext uri="{C183D7F6-B498-43B3-948B-1728B52AA6E4}">
                <adec:decorative xmlns:adec="http://schemas.microsoft.com/office/drawing/2017/decorative" val="1"/>
              </a:ext>
            </a:extLst>
          </p:cNvPr>
          <p:cNvSpPr>
            <a:spLocks noGrp="1"/>
          </p:cNvSpPr>
          <p:nvPr>
            <p:ph type="pic" sz="quarter" idx="13" hasCustomPrompt="1"/>
          </p:nvPr>
        </p:nvSpPr>
        <p:spPr bwMode="ltGray">
          <a:xfrm>
            <a:off x="576072" y="2025650"/>
            <a:ext cx="5367528" cy="3474720"/>
          </a:xfrm>
          <a:prstGeom prst="rect">
            <a:avLst/>
          </a:prstGeom>
          <a:blipFill>
            <a:blip r:embed="rId2"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1000" b="1" dirty="0">
                <a:solidFill>
                  <a:schemeClr val="tx1"/>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a:prstGeom prst="rect">
            <a:avLst/>
          </a:prstGeo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a:extLst>
              <a:ext uri="{FF2B5EF4-FFF2-40B4-BE49-F238E27FC236}">
                <a16:creationId xmlns:a16="http://schemas.microsoft.com/office/drawing/2014/main" id="{7223C820-5673-4288-A9D6-185A95066B1E}"/>
              </a:ext>
              <a:ext uri="{C183D7F6-B498-43B3-948B-1728B52AA6E4}">
                <adec:decorative xmlns:adec="http://schemas.microsoft.com/office/drawing/2017/decorative" val="1"/>
              </a:ext>
            </a:extLst>
          </p:cNvPr>
          <p:cNvSpPr>
            <a:spLocks noGrp="1"/>
          </p:cNvSpPr>
          <p:nvPr>
            <p:ph type="pic" sz="quarter" idx="15" hasCustomPrompt="1"/>
          </p:nvPr>
        </p:nvSpPr>
        <p:spPr bwMode="ltGray">
          <a:xfrm>
            <a:off x="6239255" y="2025650"/>
            <a:ext cx="5367528" cy="3474720"/>
          </a:xfrm>
          <a:prstGeom prst="rect">
            <a:avLst/>
          </a:prstGeom>
          <a:blipFill>
            <a:blip r:embed="rId3"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1000" b="1" dirty="0">
                <a:solidFill>
                  <a:schemeClr val="bg1"/>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95857994"/>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DF1897E-2255-3566-2EBC-1100994EE516}"/>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76072" y="5689600"/>
            <a:ext cx="3475037" cy="579438"/>
          </a:xfrm>
          <a:prstGeom prst="rect">
            <a:avLst/>
          </a:prstGeo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76072" y="2025650"/>
            <a:ext cx="3474720" cy="3474720"/>
          </a:xfrm>
          <a:prstGeom prst="rect">
            <a:avLst/>
          </a:prstGeom>
          <a:blipFill>
            <a:blip r:embed="rId2"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a:prstGeom prst="rect">
            <a:avLst/>
          </a:prstGeo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prstGeom prst="rect">
            <a:avLst/>
          </a:prstGeom>
          <a:blipFill>
            <a:blip r:embed="rId3"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chemeClr val="bg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a:prstGeom prst="rect">
            <a:avLst/>
          </a:prstGeo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prstGeom prst="rect">
            <a:avLst/>
          </a:prstGeom>
          <a:blipFill>
            <a:blip r:embed="rId4"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800" b="1">
                <a:solidFill>
                  <a:schemeClr val="bg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83977825"/>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76072" y="4753938"/>
            <a:ext cx="2532888" cy="1515100"/>
          </a:xfrm>
          <a:prstGeom prst="rect">
            <a:avLst/>
          </a:prstGeo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76072" y="2025650"/>
            <a:ext cx="2532888" cy="2532888"/>
          </a:xfrm>
          <a:prstGeom prst="rect">
            <a:avLst/>
          </a:prstGeo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60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a:prstGeom prst="rect">
            <a:avLst/>
          </a:prstGeo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prstGeom prst="rect">
            <a:avLst/>
          </a:prstGeo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6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a:prstGeom prst="rect">
            <a:avLst/>
          </a:prstGeo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prstGeom prst="rect">
            <a:avLst/>
          </a:prstGeom>
          <a:blipFill>
            <a:blip r:embed="rId4"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6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a:prstGeom prst="rect">
            <a:avLst/>
          </a:prstGeo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prstGeom prst="rect">
            <a:avLst/>
          </a:prstGeom>
          <a:blipFill>
            <a:blip r:embed="rId5"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600" b="1" dirty="0">
                <a:solidFill>
                  <a:schemeClr val="tx1"/>
                </a:solidFill>
              </a:defRPr>
            </a:lvl1pPr>
          </a:lstStyle>
          <a:p>
            <a:pPr marL="0" lvl="0" indent="0" algn="ctr">
              <a:buNone/>
            </a:pPr>
            <a:r>
              <a:rPr lang="en-US"/>
              <a:t>Dag &amp; drop your photo here </a:t>
            </a:r>
            <a:br>
              <a:rPr lang="en-US"/>
            </a:br>
            <a:r>
              <a:rPr lang="en-US"/>
              <a:t>or click or tap icon below </a:t>
            </a:r>
            <a:br>
              <a:rPr lang="en-US"/>
            </a:br>
            <a:r>
              <a:rPr lang="en-US"/>
              <a:t>to insert</a:t>
            </a:r>
          </a:p>
        </p:txBody>
      </p:sp>
      <p:sp>
        <p:nvSpPr>
          <p:cNvPr id="2" name="Title 1">
            <a:extLst>
              <a:ext uri="{FF2B5EF4-FFF2-40B4-BE49-F238E27FC236}">
                <a16:creationId xmlns:a16="http://schemas.microsoft.com/office/drawing/2014/main" id="{64B45CC4-5C54-98DD-713E-0A9CBC1B931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58404308"/>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76072"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76072" y="5334000"/>
            <a:ext cx="4892040" cy="935037"/>
          </a:xfrm>
          <a:prstGeom prst="rect">
            <a:avLst/>
          </a:prstGeo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prstGeom prst="rect">
            <a:avLst/>
          </a:prstGeo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lgn="ctr">
              <a:defRPr lang="en-US" sz="100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a:prstGeom prst="rect">
            <a:avLst/>
          </a:prstGeo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prstGeom prst="rect">
            <a:avLst/>
          </a:prstGeo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lgn="ctr">
              <a:defRPr lang="en-US" sz="10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95629626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76072"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76072" y="4800600"/>
            <a:ext cx="2852928" cy="246221"/>
          </a:xfrm>
          <a:prstGeom prst="rect">
            <a:avLst/>
          </a:prstGeom>
        </p:spPr>
        <p:txBody>
          <a:bodyPr/>
          <a:lstStyle>
            <a:lvl1pPr marL="0" indent="0" algn="ctr">
              <a:spcBef>
                <a:spcPts val="0"/>
              </a:spcBef>
              <a:buNone/>
              <a:defRPr sz="16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prstGeom prst="rect">
            <a:avLst/>
          </a:prstGeo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246221"/>
          </a:xfrm>
          <a:prstGeom prst="rect">
            <a:avLst/>
          </a:prstGeom>
        </p:spPr>
        <p:txBody>
          <a:bodyPr/>
          <a:lstStyle>
            <a:lvl1pPr marL="0" indent="0" algn="ctr">
              <a:spcBef>
                <a:spcPts val="0"/>
              </a:spcBef>
              <a:buNone/>
              <a:defRPr sz="16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prstGeom prst="rect">
            <a:avLst/>
          </a:prstGeo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246221"/>
          </a:xfrm>
          <a:prstGeom prst="rect">
            <a:avLst/>
          </a:prstGeom>
        </p:spPr>
        <p:txBody>
          <a:bodyPr/>
          <a:lstStyle>
            <a:lvl1pPr marL="0" indent="0" algn="ctr">
              <a:spcBef>
                <a:spcPts val="0"/>
              </a:spcBef>
              <a:buNone/>
              <a:defRPr sz="16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prstGeom prst="rect">
            <a:avLst/>
          </a:prstGeom>
          <a:blipFill>
            <a:blip r:embed="rId4"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339282954"/>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76072"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76072" y="4800600"/>
            <a:ext cx="1828800" cy="492443"/>
          </a:xfrm>
          <a:prstGeom prst="rect">
            <a:avLst/>
          </a:prstGeom>
        </p:spPr>
        <p:txBody>
          <a:bodyPr/>
          <a:lstStyle>
            <a:lvl1pPr marL="0" indent="0" algn="ctr">
              <a:spcBef>
                <a:spcPts val="0"/>
              </a:spcBef>
              <a:buNone/>
              <a:defRPr sz="16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prstGeom prst="rect">
            <a:avLst/>
          </a:prstGeo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492443"/>
          </a:xfrm>
          <a:prstGeom prst="rect">
            <a:avLst/>
          </a:prstGeom>
        </p:spPr>
        <p:txBody>
          <a:bodyPr/>
          <a:lstStyle>
            <a:lvl1pPr marL="0" indent="0" algn="ctr">
              <a:spcBef>
                <a:spcPts val="0"/>
              </a:spcBef>
              <a:buNone/>
              <a:defRPr sz="16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prstGeom prst="rect">
            <a:avLst/>
          </a:prstGeo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492443"/>
          </a:xfrm>
          <a:prstGeom prst="rect">
            <a:avLst/>
          </a:prstGeom>
        </p:spPr>
        <p:txBody>
          <a:bodyPr/>
          <a:lstStyle>
            <a:lvl1pPr marL="0" indent="0" algn="ctr">
              <a:spcBef>
                <a:spcPts val="0"/>
              </a:spcBef>
              <a:buNone/>
              <a:defRPr sz="16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prstGeom prst="rect">
            <a:avLst/>
          </a:prstGeom>
          <a:blipFill>
            <a:blip r:embed="rId4"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492443"/>
          </a:xfrm>
          <a:prstGeom prst="rect">
            <a:avLst/>
          </a:prstGeom>
        </p:spPr>
        <p:txBody>
          <a:bodyPr/>
          <a:lstStyle>
            <a:lvl1pPr marL="0" indent="0" algn="ctr">
              <a:spcBef>
                <a:spcPts val="0"/>
              </a:spcBef>
              <a:buNone/>
              <a:defRPr sz="16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prstGeom prst="rect">
            <a:avLst/>
          </a:prstGeom>
          <a:blipFill>
            <a:blip r:embed="rId5"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1000" b="1" dirty="0">
                <a:solidFill>
                  <a:schemeClr val="tx1"/>
                </a:solidFill>
              </a:defRPr>
            </a:lvl1pPr>
          </a:lstStyle>
          <a:p>
            <a:pPr marL="0" lvl="0" indent="0" algn="ctr">
              <a:buNone/>
            </a:pPr>
            <a:r>
              <a:rPr lang="en-US"/>
              <a:t>Dag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482256978"/>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492443"/>
          </a:xfrm>
          <a:prstGeom prst="rect">
            <a:avLst/>
          </a:prstGeom>
        </p:spPr>
        <p:txBody>
          <a:bodyPr/>
          <a:lstStyle>
            <a:lvl1pPr marL="0" indent="0" algn="ctr">
              <a:spcBef>
                <a:spcPts val="0"/>
              </a:spcBef>
              <a:buNone/>
              <a:defRPr sz="16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prstGeom prst="rect">
            <a:avLst/>
          </a:prstGeom>
          <a:blipFill>
            <a:blip r:embed="rId2" cstate="email">
              <a:extLst>
                <a:ext uri="{28A0092B-C50C-407E-A947-70E740481C1C}">
                  <a14:useLocalDpi xmlns:a14="http://schemas.microsoft.com/office/drawing/2010/main"/>
                </a:ext>
              </a:extLst>
            </a:blip>
            <a:stretch>
              <a:fillRect/>
            </a:stretch>
          </a:blipFill>
        </p:spPr>
        <p:txBody>
          <a:bodyPr vert="horz" wrap="square" lIns="0" tIns="0" rIns="0" bIns="731520" rtlCol="0" anchor="ctr" anchorCtr="0">
            <a:noAutofit/>
          </a:bodyPr>
          <a:lstStyle>
            <a:lvl1pPr>
              <a:defRPr lang="en-US" sz="80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492443"/>
          </a:xfrm>
          <a:prstGeom prst="rect">
            <a:avLst/>
          </a:prstGeom>
        </p:spPr>
        <p:txBody>
          <a:bodyPr/>
          <a:lstStyle>
            <a:lvl1pPr marL="0" indent="0" algn="ctr">
              <a:spcBef>
                <a:spcPts val="0"/>
              </a:spcBef>
              <a:buNone/>
              <a:defRPr sz="16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prstGeom prst="rect">
            <a:avLst/>
          </a:prstGeom>
          <a:blipFill>
            <a:blip r:embed="rId3" cstate="email">
              <a:extLst>
                <a:ext uri="{28A0092B-C50C-407E-A947-70E740481C1C}">
                  <a14:useLocalDpi xmlns:a14="http://schemas.microsoft.com/office/drawing/2010/main"/>
                </a:ext>
              </a:extLst>
            </a:blip>
            <a:stretch>
              <a:fillRect/>
            </a:stretch>
          </a:blipFill>
        </p:spPr>
        <p:txBody>
          <a:bodyPr vert="horz" wrap="square" lIns="0" tIns="0" rIns="0" bIns="731520" rtlCol="0" anchor="ctr" anchorCtr="0">
            <a:noAutofit/>
          </a:bodyPr>
          <a:lstStyle>
            <a:lvl1pPr>
              <a:defRPr lang="en-US" sz="8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492443"/>
          </a:xfrm>
          <a:prstGeom prst="rect">
            <a:avLst/>
          </a:prstGeom>
        </p:spPr>
        <p:txBody>
          <a:bodyPr/>
          <a:lstStyle>
            <a:lvl1pPr marL="0" indent="0" algn="ctr">
              <a:spcBef>
                <a:spcPts val="0"/>
              </a:spcBef>
              <a:buNone/>
              <a:defRPr sz="16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prstGeom prst="rect">
            <a:avLst/>
          </a:prstGeom>
          <a:blipFill>
            <a:blip r:embed="rId4" cstate="email">
              <a:extLst>
                <a:ext uri="{28A0092B-C50C-407E-A947-70E740481C1C}">
                  <a14:useLocalDpi xmlns:a14="http://schemas.microsoft.com/office/drawing/2010/main"/>
                </a:ext>
              </a:extLst>
            </a:blip>
            <a:stretch>
              <a:fillRect/>
            </a:stretch>
          </a:blipFill>
        </p:spPr>
        <p:txBody>
          <a:bodyPr vert="horz" wrap="square" lIns="0" tIns="0" rIns="0" bIns="731520" rtlCol="0" anchor="ctr" anchorCtr="0">
            <a:noAutofit/>
          </a:bodyPr>
          <a:lstStyle>
            <a:lvl1pPr>
              <a:defRPr lang="en-US" sz="80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492443"/>
          </a:xfrm>
          <a:prstGeom prst="rect">
            <a:avLst/>
          </a:prstGeom>
        </p:spPr>
        <p:txBody>
          <a:bodyPr/>
          <a:lstStyle>
            <a:lvl1pPr marL="0" indent="0" algn="ctr">
              <a:spcBef>
                <a:spcPts val="0"/>
              </a:spcBef>
              <a:buNone/>
              <a:defRPr sz="16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prstGeom prst="rect">
            <a:avLst/>
          </a:prstGeom>
          <a:blipFill>
            <a:blip r:embed="rId5" cstate="email">
              <a:extLst>
                <a:ext uri="{28A0092B-C50C-407E-A947-70E740481C1C}">
                  <a14:useLocalDpi xmlns:a14="http://schemas.microsoft.com/office/drawing/2010/main"/>
                </a:ext>
              </a:extLst>
            </a:blip>
            <a:stretch>
              <a:fillRect/>
            </a:stretch>
          </a:blipFill>
        </p:spPr>
        <p:txBody>
          <a:bodyPr vert="horz" wrap="square" lIns="0" tIns="0" rIns="0" bIns="731520" rtlCol="0" anchor="ctr" anchorCtr="0">
            <a:noAutofit/>
          </a:bodyPr>
          <a:lstStyle>
            <a:lvl1pPr>
              <a:defRPr lang="en-US" sz="800" b="1" dirty="0">
                <a:solidFill>
                  <a:schemeClr val="tx1"/>
                </a:solidFill>
              </a:defRPr>
            </a:lvl1pPr>
          </a:lstStyle>
          <a:p>
            <a:pPr marL="0" lvl="0" indent="0" algn="ctr">
              <a:buNone/>
            </a:pPr>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492443"/>
          </a:xfrm>
          <a:prstGeom prst="rect">
            <a:avLst/>
          </a:prstGeom>
        </p:spPr>
        <p:txBody>
          <a:bodyPr/>
          <a:lstStyle>
            <a:lvl1pPr marL="0" indent="0" algn="ctr">
              <a:spcBef>
                <a:spcPts val="0"/>
              </a:spcBef>
              <a:buNone/>
              <a:defRPr sz="16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prstGeom prst="rect">
            <a:avLst/>
          </a:prstGeom>
          <a:blipFill>
            <a:blip r:embed="rId6"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800" b="1">
                <a:solidFill>
                  <a:schemeClr val="tx1"/>
                </a:solidFill>
                <a:latin typeface="+mn-lt"/>
                <a:cs typeface="Segoe Sans Display" pitchFamily="2" charset="0"/>
              </a:defRPr>
            </a:lvl1pPr>
          </a:lstStyle>
          <a:p>
            <a:r>
              <a:rPr lang="en-US"/>
              <a:t>Dag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64058245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76072"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900" b="1">
                <a:solidFill>
                  <a:schemeClr val="tx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492443"/>
          </a:xfrm>
          <a:prstGeom prst="rect">
            <a:avLst/>
          </a:prstGeom>
        </p:spPr>
        <p:txBody>
          <a:bodyPr/>
          <a:lstStyle>
            <a:lvl1pPr marL="0" indent="0" algn="ctr">
              <a:spcBef>
                <a:spcPts val="0"/>
              </a:spcBef>
              <a:buNone/>
              <a:defRPr sz="16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900" b="1">
                <a:solidFill>
                  <a:schemeClr val="bg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492443"/>
          </a:xfrm>
          <a:prstGeom prst="rect">
            <a:avLst/>
          </a:prstGeom>
        </p:spPr>
        <p:txBody>
          <a:bodyPr/>
          <a:lstStyle>
            <a:lvl1pPr marL="0" indent="0" algn="ctr">
              <a:spcBef>
                <a:spcPts val="0"/>
              </a:spcBef>
              <a:buNone/>
              <a:defRPr sz="16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900" b="1">
                <a:solidFill>
                  <a:schemeClr val="bg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492443"/>
          </a:xfrm>
          <a:prstGeom prst="rect">
            <a:avLst/>
          </a:prstGeom>
        </p:spPr>
        <p:txBody>
          <a:bodyPr/>
          <a:lstStyle>
            <a:lvl1pPr marL="0" indent="0" algn="ctr">
              <a:spcBef>
                <a:spcPts val="0"/>
              </a:spcBef>
              <a:buNone/>
              <a:defRPr sz="1600">
                <a:latin typeface="+mj-lt"/>
              </a:defRPr>
            </a:lvl1pPr>
          </a:lstStyle>
          <a:p>
            <a:pPr lvl="0"/>
            <a:r>
              <a:rPr lang="en-US"/>
              <a:t>Click to edit Master text styles</a:t>
            </a:r>
          </a:p>
        </p:txBody>
      </p:sp>
    </p:spTree>
    <p:extLst>
      <p:ext uri="{BB962C8B-B14F-4D97-AF65-F5344CB8AC3E}">
        <p14:creationId xmlns:p14="http://schemas.microsoft.com/office/powerpoint/2010/main" val="389933899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76072"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lgn="ctr">
              <a:defRPr lang="en-US" sz="900" b="1" dirty="0">
                <a:solidFill>
                  <a:schemeClr val="tx1"/>
                </a:solidFill>
              </a:defRPr>
            </a:lvl1pPr>
          </a:lstStyle>
          <a:p>
            <a:pPr marL="0" lvl="0" indent="0" algn="ctr">
              <a:buNone/>
            </a:pPr>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a:prstGeom prst="rect">
            <a:avLst/>
          </a:prstGeo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lgn="ctr">
              <a:defRPr lang="en-US" sz="900" b="1" dirty="0">
                <a:solidFill>
                  <a:schemeClr val="bg1"/>
                </a:solidFill>
              </a:defRPr>
            </a:lvl1pPr>
          </a:lstStyle>
          <a:p>
            <a:pPr marL="0" lvl="0" indent="0" algn="ctr">
              <a:buNone/>
            </a:pPr>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a:prstGeom prst="rect">
            <a:avLst/>
          </a:prstGeo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lgn="ctr">
              <a:defRPr lang="en-US" sz="900" b="1" dirty="0">
                <a:solidFill>
                  <a:schemeClr val="bg1"/>
                </a:solidFill>
              </a:defRPr>
            </a:lvl1pPr>
          </a:lstStyle>
          <a:p>
            <a:pPr marL="0" lvl="0" indent="0" algn="ctr">
              <a:buNone/>
            </a:pPr>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a:prstGeom prst="rect">
            <a:avLst/>
          </a:prstGeo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lgn="ctr">
              <a:defRPr lang="en-US" sz="900" b="1" dirty="0">
                <a:solidFill>
                  <a:schemeClr val="tx1"/>
                </a:solidFill>
              </a:defRPr>
            </a:lvl1pPr>
          </a:lstStyle>
          <a:p>
            <a:pPr marL="0" lvl="0" indent="0" algn="ctr">
              <a:buNone/>
            </a:pPr>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a:prstGeom prst="rect">
            <a:avLst/>
          </a:prstGeom>
        </p:spPr>
        <p:txBody>
          <a:bodyPr/>
          <a:lstStyle>
            <a:lvl1pPr marL="0" indent="0" algn="ctr">
              <a:spcBef>
                <a:spcPts val="0"/>
              </a:spcBef>
              <a:buNone/>
              <a:defRPr sz="1800">
                <a:latin typeface="+mj-lt"/>
              </a:defRPr>
            </a:lvl1pPr>
          </a:lstStyle>
          <a:p>
            <a:pPr lvl="0"/>
            <a:r>
              <a:rPr lang="en-US"/>
              <a:t>Click to edit Master text styles</a:t>
            </a:r>
          </a:p>
        </p:txBody>
      </p:sp>
    </p:spTree>
    <p:extLst>
      <p:ext uri="{BB962C8B-B14F-4D97-AF65-F5344CB8AC3E}">
        <p14:creationId xmlns:p14="http://schemas.microsoft.com/office/powerpoint/2010/main" val="1451168497"/>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Section_Gradient_Warm Gray">
    <p:bg>
      <p:bgPr>
        <a:solidFill>
          <a:schemeClr val="bg1"/>
        </a:solidFill>
        <a:effectLst/>
      </p:bgPr>
    </p:bg>
    <p:spTree>
      <p:nvGrpSpPr>
        <p:cNvPr id="1" name=""/>
        <p:cNvGrpSpPr/>
        <p:nvPr/>
      </p:nvGrpSpPr>
      <p:grpSpPr>
        <a:xfrm>
          <a:off x="0" y="0"/>
          <a:ext cx="0" cy="0"/>
          <a:chOff x="0" y="0"/>
          <a:chExt cx="0" cy="0"/>
        </a:xfrm>
      </p:grpSpPr>
      <p:pic>
        <p:nvPicPr>
          <p:cNvPr id="5" name="Picture 4" descr="A close-up of a colorful spiral&#10;&#10;Description automatically generated">
            <a:extLst>
              <a:ext uri="{FF2B5EF4-FFF2-40B4-BE49-F238E27FC236}">
                <a16:creationId xmlns:a16="http://schemas.microsoft.com/office/drawing/2014/main" id="{FE78A0B7-C38C-EF30-63E1-9BCE12AC5F8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9299448"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1" i="0" spc="-50" baseline="0">
                <a:solidFill>
                  <a:schemeClr val="tx1"/>
                </a:solidFill>
                <a:latin typeface="+mj-lt"/>
                <a:ea typeface="Amazon Ember Display" panose="020F0603020204020204" pitchFamily="34" charset="0"/>
                <a:cs typeface="Segoe UI Semibold"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30975856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76072"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700" b="1">
                <a:solidFill>
                  <a:schemeClr val="tx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76072" y="4235450"/>
            <a:ext cx="1737360" cy="492443"/>
          </a:xfrm>
          <a:prstGeom prst="rect">
            <a:avLst/>
          </a:prstGeom>
        </p:spPr>
        <p:txBody>
          <a:bodyPr/>
          <a:lstStyle>
            <a:lvl1pPr marL="0" indent="0" algn="ctr">
              <a:spcBef>
                <a:spcPts val="0"/>
              </a:spcBef>
              <a:buNone/>
              <a:defRPr sz="16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700" b="1">
                <a:solidFill>
                  <a:schemeClr val="bg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492443"/>
          </a:xfrm>
          <a:prstGeom prst="rect">
            <a:avLst/>
          </a:prstGeom>
        </p:spPr>
        <p:txBody>
          <a:bodyPr/>
          <a:lstStyle>
            <a:lvl1pPr marL="0" indent="0" algn="ctr">
              <a:spcBef>
                <a:spcPts val="0"/>
              </a:spcBef>
              <a:buNone/>
              <a:defRPr sz="16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700" b="1">
                <a:solidFill>
                  <a:schemeClr val="bg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492443"/>
          </a:xfrm>
          <a:prstGeom prst="rect">
            <a:avLst/>
          </a:prstGeom>
        </p:spPr>
        <p:txBody>
          <a:bodyPr/>
          <a:lstStyle>
            <a:lvl1pPr marL="0" indent="0" algn="ctr">
              <a:spcBef>
                <a:spcPts val="0"/>
              </a:spcBef>
              <a:buNone/>
              <a:defRPr sz="16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700" b="1">
                <a:solidFill>
                  <a:schemeClr val="tx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492443"/>
          </a:xfrm>
          <a:prstGeom prst="rect">
            <a:avLst/>
          </a:prstGeom>
        </p:spPr>
        <p:txBody>
          <a:bodyPr/>
          <a:lstStyle>
            <a:lvl1pPr marL="0" indent="0" algn="ctr">
              <a:spcBef>
                <a:spcPts val="0"/>
              </a:spcBef>
              <a:buNone/>
              <a:defRPr sz="16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700" b="1">
                <a:solidFill>
                  <a:schemeClr val="tx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492443"/>
          </a:xfrm>
          <a:prstGeom prst="rect">
            <a:avLst/>
          </a:prstGeom>
        </p:spPr>
        <p:txBody>
          <a:bodyPr/>
          <a:lstStyle>
            <a:lvl1pPr marL="0" indent="0" algn="ctr">
              <a:spcBef>
                <a:spcPts val="0"/>
              </a:spcBef>
              <a:buNone/>
              <a:defRPr sz="1600">
                <a:latin typeface="+mj-lt"/>
              </a:defRPr>
            </a:lvl1pPr>
          </a:lstStyle>
          <a:p>
            <a:pPr lvl="0"/>
            <a:r>
              <a:rPr lang="en-US"/>
              <a:t>Click to edit Master text styles</a:t>
            </a:r>
          </a:p>
        </p:txBody>
      </p:sp>
    </p:spTree>
    <p:extLst>
      <p:ext uri="{BB962C8B-B14F-4D97-AF65-F5344CB8AC3E}">
        <p14:creationId xmlns:p14="http://schemas.microsoft.com/office/powerpoint/2010/main" val="1370018571"/>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Agenda 1">
    <p:spTree>
      <p:nvGrpSpPr>
        <p:cNvPr id="1" name=""/>
        <p:cNvGrpSpPr/>
        <p:nvPr/>
      </p:nvGrpSpPr>
      <p:grpSpPr>
        <a:xfrm>
          <a:off x="0" y="0"/>
          <a:ext cx="0" cy="0"/>
          <a:chOff x="0" y="0"/>
          <a:chExt cx="0" cy="0"/>
        </a:xfrm>
      </p:grpSpPr>
      <p:pic>
        <p:nvPicPr>
          <p:cNvPr id="4" name="Picture 3" descr="A close up of a toy&#10;&#10;Description automatically generated">
            <a:extLst>
              <a:ext uri="{FF2B5EF4-FFF2-40B4-BE49-F238E27FC236}">
                <a16:creationId xmlns:a16="http://schemas.microsoft.com/office/drawing/2014/main" id="{4DE4BA7E-2310-0E2F-4ED5-4D99F5E9F00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7180"/>
          <a:stretch/>
        </p:blipFill>
        <p:spPr>
          <a:xfrm>
            <a:off x="0" y="0"/>
            <a:ext cx="12192000" cy="6724651"/>
          </a:xfrm>
          <a:prstGeom prst="rect">
            <a:avLst/>
          </a:prstGeom>
          <a:solidFill>
            <a:srgbClr val="EDEBE6"/>
          </a:solidFill>
        </p:spPr>
      </p:pic>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183737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1837372"/>
            <a:ext cx="7253288" cy="276999"/>
          </a:xfrm>
          <a:prstGeom prst="rect">
            <a:avLst/>
          </a:prstGeom>
        </p:spPr>
        <p:txBody>
          <a:bodyPr anchor="t"/>
          <a:lstStyle>
            <a:lvl1pPr marL="201168" indent="-201168">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585216" y="1546860"/>
            <a:ext cx="3182112" cy="0"/>
          </a:xfrm>
          <a:prstGeom prst="line">
            <a:avLst/>
          </a:prstGeom>
          <a:ln w="28575">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4354523" y="154686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0" name="Picture 9" descr="A colorful gradient going from darker blue on the left side to light blue to magenta to orange on the right side">
            <a:extLst>
              <a:ext uri="{FF2B5EF4-FFF2-40B4-BE49-F238E27FC236}">
                <a16:creationId xmlns:a16="http://schemas.microsoft.com/office/drawing/2014/main" id="{EA057F72-1B5E-B539-638B-5BB6CF49B3C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3" name="TextBox 2">
            <a:extLst>
              <a:ext uri="{FF2B5EF4-FFF2-40B4-BE49-F238E27FC236}">
                <a16:creationId xmlns:a16="http://schemas.microsoft.com/office/drawing/2014/main" id="{B52DE7D6-9C00-9BB2-18CA-52BAADC65C80}"/>
              </a:ext>
            </a:extLst>
          </p:cNvPr>
          <p:cNvSpPr txBox="1"/>
          <p:nvPr userDrawn="1">
            <p:extLst>
              <p:ext uri="{1162E1C5-73C7-4A58-AE30-91384D911F3F}">
                <p184:classification xmlns:p184="http://schemas.microsoft.com/office/powerpoint/2018/4/main" val="ftr"/>
              </p:ext>
            </p:extLst>
          </p:nvPr>
        </p:nvSpPr>
        <p:spPr>
          <a:xfrm>
            <a:off x="3121446" y="6511422"/>
            <a:ext cx="5949107" cy="215444"/>
          </a:xfrm>
          <a:prstGeom prst="rect">
            <a:avLst/>
          </a:prstGeom>
        </p:spPr>
        <p:txBody>
          <a:bodyPr horzOverflow="overflow" wrap="square" lIns="45720" tIns="45720" rIns="45720" bIns="45720">
            <a:spAutoFit/>
          </a:bodyPr>
          <a:lstStyle/>
          <a:p>
            <a:pPr algn="ctr"/>
            <a:r>
              <a:rPr lang="en-US" sz="800" b="0">
                <a:solidFill>
                  <a:schemeClr val="tx2"/>
                </a:solidFill>
                <a:latin typeface="+mn-lt"/>
              </a:rPr>
              <a:t>Classified as Microsoft Confidential – content under embargo until Nov 18, 2025</a:t>
            </a:r>
          </a:p>
        </p:txBody>
      </p:sp>
    </p:spTree>
    <p:extLst>
      <p:ext uri="{BB962C8B-B14F-4D97-AF65-F5344CB8AC3E}">
        <p14:creationId xmlns:p14="http://schemas.microsoft.com/office/powerpoint/2010/main" val="2057517428"/>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Agenda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95314F8-50E7-5287-848E-756303209003}"/>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3288913"/>
            <a:ext cx="6667500" cy="276999"/>
          </a:xfrm>
          <a:prstGeom prst="rect">
            <a:avLst/>
          </a:prstGeom>
        </p:spPr>
        <p:txBody>
          <a:bodyPr anchor="ctr"/>
          <a:lstStyle>
            <a:lvl1pPr marL="201168" indent="-201168">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28575">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9" name="Picture 8" descr="A colorful gradient going from darker blue on the left side to light blue to magenta to orange on the right side">
            <a:extLst>
              <a:ext uri="{FF2B5EF4-FFF2-40B4-BE49-F238E27FC236}">
                <a16:creationId xmlns:a16="http://schemas.microsoft.com/office/drawing/2014/main" id="{F375F9A5-D844-2D4C-747F-AE8CFBDFEF8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6" name="TextBox 5">
            <a:extLst>
              <a:ext uri="{FF2B5EF4-FFF2-40B4-BE49-F238E27FC236}">
                <a16:creationId xmlns:a16="http://schemas.microsoft.com/office/drawing/2014/main" id="{C7A85089-7F22-B27B-9D33-86D98E85D19E}"/>
              </a:ext>
            </a:extLst>
          </p:cNvPr>
          <p:cNvSpPr txBox="1"/>
          <p:nvPr userDrawn="1">
            <p:extLst>
              <p:ext uri="{1162E1C5-73C7-4A58-AE30-91384D911F3F}">
                <p184:classification xmlns:p184="http://schemas.microsoft.com/office/powerpoint/2018/4/main" val="ftr"/>
              </p:ext>
            </p:extLst>
          </p:nvPr>
        </p:nvSpPr>
        <p:spPr>
          <a:xfrm>
            <a:off x="3121446" y="6511422"/>
            <a:ext cx="5949107" cy="215444"/>
          </a:xfrm>
          <a:prstGeom prst="rect">
            <a:avLst/>
          </a:prstGeom>
        </p:spPr>
        <p:txBody>
          <a:bodyPr horzOverflow="overflow" wrap="square" lIns="45720" tIns="45720" rIns="45720" bIns="45720">
            <a:spAutoFit/>
          </a:bodyPr>
          <a:lstStyle/>
          <a:p>
            <a:pPr algn="ctr"/>
            <a:r>
              <a:rPr lang="en-US" sz="800" b="0">
                <a:solidFill>
                  <a:schemeClr val="tx2"/>
                </a:solidFill>
                <a:latin typeface="+mn-lt"/>
              </a:rPr>
              <a:t>Classified as Microsoft Confidential – content under embargo until Nov 18, 2025</a:t>
            </a:r>
          </a:p>
        </p:txBody>
      </p:sp>
    </p:spTree>
    <p:extLst>
      <p:ext uri="{BB962C8B-B14F-4D97-AF65-F5344CB8AC3E}">
        <p14:creationId xmlns:p14="http://schemas.microsoft.com/office/powerpoint/2010/main" val="1546036352"/>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72" y="3033223"/>
            <a:ext cx="41772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Demo title</a:t>
            </a:r>
          </a:p>
        </p:txBody>
      </p:sp>
      <p:sp>
        <p:nvSpPr>
          <p:cNvPr id="5" name="Text Placeholder 4"/>
          <p:cNvSpPr>
            <a:spLocks noGrp="1"/>
          </p:cNvSpPr>
          <p:nvPr>
            <p:ph type="body" sz="quarter" idx="12" hasCustomPrompt="1"/>
          </p:nvPr>
        </p:nvSpPr>
        <p:spPr>
          <a:xfrm>
            <a:off x="576072" y="3977319"/>
            <a:ext cx="4177284" cy="246221"/>
          </a:xfrm>
          <a:prstGeom prst="rect">
            <a:avLst/>
          </a:prstGeo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D5F20BF-1B1B-50CA-191C-F2202EAF5B89}"/>
              </a:ext>
            </a:extLst>
          </p:cNvPr>
          <p:cNvSpPr>
            <a:spLocks noGrp="1"/>
          </p:cNvSpPr>
          <p:nvPr>
            <p:ph type="pic" sz="quarter" idx="11" hasCustomPrompt="1"/>
          </p:nvPr>
        </p:nvSpPr>
        <p:spPr bwMode="ltGray">
          <a:xfrm>
            <a:off x="5334000" y="0"/>
            <a:ext cx="6858000" cy="6858000"/>
          </a:xfrm>
          <a:prstGeom prst="rect">
            <a:avLst/>
          </a:prstGeom>
          <a:blipFill>
            <a:blip r:embed="rId2" cstate="email">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0" b="1">
                <a:solidFill>
                  <a:schemeClr val="tx2"/>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797252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3" orient="horz" pos="1910">
          <p15:clr>
            <a:srgbClr val="5ACBF0"/>
          </p15:clr>
        </p15:guide>
        <p15:guide id="4" orient="horz" pos="2505">
          <p15:clr>
            <a:srgbClr val="5ACBF0"/>
          </p15:clr>
        </p15:guide>
        <p15:guide id="5" pos="3360">
          <p15:clr>
            <a:srgbClr val="5ACBF0"/>
          </p15:clr>
        </p15:guide>
        <p15:guide id="6" pos="3000">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mo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72" y="3033223"/>
            <a:ext cx="41772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Demo title</a:t>
            </a:r>
          </a:p>
        </p:txBody>
      </p:sp>
      <p:sp>
        <p:nvSpPr>
          <p:cNvPr id="5" name="Text Placeholder 4"/>
          <p:cNvSpPr>
            <a:spLocks noGrp="1"/>
          </p:cNvSpPr>
          <p:nvPr>
            <p:ph type="body" sz="quarter" idx="12" hasCustomPrompt="1"/>
          </p:nvPr>
        </p:nvSpPr>
        <p:spPr>
          <a:xfrm>
            <a:off x="576072" y="3977319"/>
            <a:ext cx="4177284" cy="246221"/>
          </a:xfrm>
          <a:prstGeom prst="rect">
            <a:avLst/>
          </a:prstGeo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pic>
        <p:nvPicPr>
          <p:cNvPr id="10" name="Picture 9" descr="A person with curly hair standing in brightly illuminating outdoor light and shadows">
            <a:extLst>
              <a:ext uri="{FF2B5EF4-FFF2-40B4-BE49-F238E27FC236}">
                <a16:creationId xmlns:a16="http://schemas.microsoft.com/office/drawing/2014/main" id="{2E82545A-FD52-D775-7812-AC95C1735C22}"/>
              </a:ext>
            </a:extLst>
          </p:cNvPr>
          <p:cNvPicPr>
            <a:picLocks noChangeAspect="1"/>
          </p:cNvPicPr>
          <p:nvPr userDrawn="1"/>
        </p:nvPicPr>
        <p:blipFill>
          <a:blip r:embed="rId3" cstate="screen">
            <a:alphaModFix/>
            <a:extLst>
              <a:ext uri="{28A0092B-C50C-407E-A947-70E740481C1C}">
                <a14:useLocalDpi xmlns:a14="http://schemas.microsoft.com/office/drawing/2010/main"/>
              </a:ext>
            </a:extLst>
          </a:blip>
          <a:srcRect/>
          <a:stretch/>
        </p:blipFill>
        <p:spPr>
          <a:xfrm>
            <a:off x="5334000" y="0"/>
            <a:ext cx="6858000" cy="6858000"/>
          </a:xfrm>
          <a:prstGeom prst="roundRect">
            <a:avLst>
              <a:gd name="adj" fmla="val 0"/>
            </a:avLst>
          </a:prstGeom>
        </p:spPr>
      </p:pic>
    </p:spTree>
    <p:extLst>
      <p:ext uri="{BB962C8B-B14F-4D97-AF65-F5344CB8AC3E}">
        <p14:creationId xmlns:p14="http://schemas.microsoft.com/office/powerpoint/2010/main" val="31831137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3" orient="horz" pos="1910">
          <p15:clr>
            <a:srgbClr val="5ACBF0"/>
          </p15:clr>
        </p15:guide>
        <p15:guide id="4" orient="horz" pos="2505">
          <p15:clr>
            <a:srgbClr val="5ACBF0"/>
          </p15:clr>
        </p15:guide>
        <p15:guide id="5" pos="3360">
          <p15:clr>
            <a:srgbClr val="5ACBF0"/>
          </p15:clr>
        </p15:guide>
        <p15:guide id="6" pos="3000">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mo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72" y="3033223"/>
            <a:ext cx="41772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Demo title</a:t>
            </a:r>
          </a:p>
        </p:txBody>
      </p:sp>
      <p:sp>
        <p:nvSpPr>
          <p:cNvPr id="5" name="Text Placeholder 4"/>
          <p:cNvSpPr>
            <a:spLocks noGrp="1"/>
          </p:cNvSpPr>
          <p:nvPr>
            <p:ph type="body" sz="quarter" idx="12" hasCustomPrompt="1"/>
          </p:nvPr>
        </p:nvSpPr>
        <p:spPr>
          <a:xfrm>
            <a:off x="576072" y="3977319"/>
            <a:ext cx="4177284" cy="246221"/>
          </a:xfrm>
          <a:prstGeom prst="rect">
            <a:avLst/>
          </a:prstGeo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pic>
        <p:nvPicPr>
          <p:cNvPr id="4" name="Picture 3">
            <a:extLst>
              <a:ext uri="{FF2B5EF4-FFF2-40B4-BE49-F238E27FC236}">
                <a16:creationId xmlns:a16="http://schemas.microsoft.com/office/drawing/2014/main" id="{EF270AE3-8618-7645-AE3C-5E57E3BF172C}"/>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636036" y="302036"/>
            <a:ext cx="6251164" cy="6251164"/>
          </a:xfrm>
          <a:prstGeom prst="roundRect">
            <a:avLst>
              <a:gd name="adj" fmla="val 2595"/>
            </a:avLst>
          </a:prstGeom>
        </p:spPr>
      </p:pic>
    </p:spTree>
    <p:extLst>
      <p:ext uri="{BB962C8B-B14F-4D97-AF65-F5344CB8AC3E}">
        <p14:creationId xmlns:p14="http://schemas.microsoft.com/office/powerpoint/2010/main" val="35501100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3" orient="horz" pos="1910">
          <p15:clr>
            <a:srgbClr val="5ACBF0"/>
          </p15:clr>
        </p15:guide>
        <p15:guide id="4" orient="horz" pos="2505">
          <p15:clr>
            <a:srgbClr val="5ACBF0"/>
          </p15:clr>
        </p15:guide>
        <p15:guide id="5" pos="3360">
          <p15:clr>
            <a:srgbClr val="5ACBF0"/>
          </p15:clr>
        </p15:guide>
        <p15:guide id="6" pos="3000">
          <p15:clr>
            <a:srgbClr val="5ACBF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emo slide 4">
    <p:bg>
      <p:bgPr>
        <a:solidFill>
          <a:srgbClr val="E8E6D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72" y="3033223"/>
            <a:ext cx="41772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Demo title</a:t>
            </a:r>
          </a:p>
        </p:txBody>
      </p:sp>
      <p:sp>
        <p:nvSpPr>
          <p:cNvPr id="5" name="Text Placeholder 4"/>
          <p:cNvSpPr>
            <a:spLocks noGrp="1"/>
          </p:cNvSpPr>
          <p:nvPr>
            <p:ph type="body" sz="quarter" idx="12" hasCustomPrompt="1"/>
          </p:nvPr>
        </p:nvSpPr>
        <p:spPr>
          <a:xfrm>
            <a:off x="576072" y="3977319"/>
            <a:ext cx="4177284" cy="246221"/>
          </a:xfrm>
          <a:prstGeom prst="rect">
            <a:avLst/>
          </a:prstGeom>
          <a:noFill/>
        </p:spPr>
        <p:txBody>
          <a:bodyPr wrap="square"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pic>
        <p:nvPicPr>
          <p:cNvPr id="4" name="Picture 3">
            <a:extLst>
              <a:ext uri="{FF2B5EF4-FFF2-40B4-BE49-F238E27FC236}">
                <a16:creationId xmlns:a16="http://schemas.microsoft.com/office/drawing/2014/main" id="{6114E386-90DD-2D33-E4EE-56C7BEC347C2}"/>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5329428" y="0"/>
            <a:ext cx="6862572" cy="6858000"/>
          </a:xfrm>
          <a:prstGeom prst="rect">
            <a:avLst/>
          </a:prstGeom>
        </p:spPr>
      </p:pic>
      <p:sp>
        <p:nvSpPr>
          <p:cNvPr id="3" name="Rectangle 2">
            <a:extLst>
              <a:ext uri="{FF2B5EF4-FFF2-40B4-BE49-F238E27FC236}">
                <a16:creationId xmlns:a16="http://schemas.microsoft.com/office/drawing/2014/main" id="{232DA8AD-FBCB-B320-7C32-5B6DFD8E5B66}"/>
              </a:ext>
            </a:extLst>
          </p:cNvPr>
          <p:cNvSpPr/>
          <p:nvPr userDrawn="1"/>
        </p:nvSpPr>
        <p:spPr bwMode="auto">
          <a:xfrm>
            <a:off x="0" y="-1"/>
            <a:ext cx="5334000" cy="6857999"/>
          </a:xfrm>
          <a:prstGeom prst="rect">
            <a:avLst/>
          </a:prstGeom>
          <a:gradFill flip="none" rotWithShape="1">
            <a:gsLst>
              <a:gs pos="100000">
                <a:schemeClr val="bg1">
                  <a:alpha val="0"/>
                </a:schemeClr>
              </a:gs>
              <a:gs pos="0">
                <a:schemeClr val="bg1">
                  <a:shade val="100000"/>
                  <a:satMod val="115000"/>
                  <a:alpha val="22143"/>
                </a:scheme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tx1"/>
              </a:solidFill>
              <a:ea typeface="Segoe UI" pitchFamily="34" charset="0"/>
              <a:cs typeface="Segoe UI" pitchFamily="34" charset="0"/>
            </a:endParaRPr>
          </a:p>
        </p:txBody>
      </p:sp>
    </p:spTree>
    <p:extLst>
      <p:ext uri="{BB962C8B-B14F-4D97-AF65-F5344CB8AC3E}">
        <p14:creationId xmlns:p14="http://schemas.microsoft.com/office/powerpoint/2010/main" val="34201960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3" orient="horz" pos="1910">
          <p15:clr>
            <a:srgbClr val="5ACBF0"/>
          </p15:clr>
        </p15:guide>
        <p15:guide id="4" orient="horz" pos="2505">
          <p15:clr>
            <a:srgbClr val="5ACBF0"/>
          </p15:clr>
        </p15:guide>
        <p15:guide id="5" pos="3360">
          <p15:clr>
            <a:srgbClr val="5ACBF0"/>
          </p15:clr>
        </p15:guide>
        <p15:guide id="6" pos="3000">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C9C269-D98F-D9FE-1184-5E914A126A00}"/>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sp>
        <p:nvSpPr>
          <p:cNvPr id="2" name="Title 1"/>
          <p:cNvSpPr>
            <a:spLocks noGrp="1"/>
          </p:cNvSpPr>
          <p:nvPr>
            <p:ph type="title" hasCustomPrompt="1"/>
          </p:nvPr>
        </p:nvSpPr>
        <p:spPr>
          <a:xfrm>
            <a:off x="576072"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C1E8B5B3-E911-FA3B-060D-08ACEFE48A20}"/>
              </a:ext>
            </a:extLst>
          </p:cNvPr>
          <p:cNvSpPr>
            <a:spLocks noGrp="1"/>
          </p:cNvSpPr>
          <p:nvPr>
            <p:ph type="pic" sz="quarter" idx="11" hasCustomPrompt="1"/>
          </p:nvPr>
        </p:nvSpPr>
        <p:spPr bwMode="ltGray">
          <a:xfrm>
            <a:off x="5334000" y="0"/>
            <a:ext cx="6858000" cy="6858000"/>
          </a:xfrm>
          <a:prstGeom prst="rect">
            <a:avLst/>
          </a:prstGeom>
          <a:blipFill>
            <a:blip r:embed="rId2" cstate="email">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1400" b="1">
                <a:solidFill>
                  <a:schemeClr val="bg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26638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72"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pic>
        <p:nvPicPr>
          <p:cNvPr id="7" name="Picture 6">
            <a:extLst>
              <a:ext uri="{FF2B5EF4-FFF2-40B4-BE49-F238E27FC236}">
                <a16:creationId xmlns:a16="http://schemas.microsoft.com/office/drawing/2014/main" id="{8111608B-3482-A33C-BA63-70C5869A2AC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334001" y="0"/>
            <a:ext cx="6858000" cy="6861846"/>
          </a:xfrm>
          <a:prstGeom prst="rect">
            <a:avLst/>
          </a:prstGeom>
        </p:spPr>
      </p:pic>
    </p:spTree>
    <p:extLst>
      <p:ext uri="{BB962C8B-B14F-4D97-AF65-F5344CB8AC3E}">
        <p14:creationId xmlns:p14="http://schemas.microsoft.com/office/powerpoint/2010/main" val="33777104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72"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pic>
        <p:nvPicPr>
          <p:cNvPr id="8" name="Picture 7">
            <a:extLst>
              <a:ext uri="{FF2B5EF4-FFF2-40B4-BE49-F238E27FC236}">
                <a16:creationId xmlns:a16="http://schemas.microsoft.com/office/drawing/2014/main" id="{27F67BE8-1773-C479-4149-41024CAFA3D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34000" y="0"/>
            <a:ext cx="6858000" cy="6858000"/>
          </a:xfrm>
          <a:prstGeom prst="rect">
            <a:avLst/>
          </a:prstGeom>
        </p:spPr>
      </p:pic>
    </p:spTree>
    <p:extLst>
      <p:ext uri="{BB962C8B-B14F-4D97-AF65-F5344CB8AC3E}">
        <p14:creationId xmlns:p14="http://schemas.microsoft.com/office/powerpoint/2010/main" val="39988795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Section_Gradient_Warm Gray">
    <p:bg>
      <p:bgPr>
        <a:solidFill>
          <a:schemeClr val="bg1"/>
        </a:solidFill>
        <a:effectLst/>
      </p:bgPr>
    </p:bg>
    <p:spTree>
      <p:nvGrpSpPr>
        <p:cNvPr id="1" name=""/>
        <p:cNvGrpSpPr/>
        <p:nvPr/>
      </p:nvGrpSpPr>
      <p:grpSpPr>
        <a:xfrm>
          <a:off x="0" y="0"/>
          <a:ext cx="0" cy="0"/>
          <a:chOff x="0" y="0"/>
          <a:chExt cx="0" cy="0"/>
        </a:xfrm>
      </p:grpSpPr>
      <p:pic>
        <p:nvPicPr>
          <p:cNvPr id="6" name="Picture 5" descr="A close-up of a curved object&#10;&#10;Description automatically generated">
            <a:extLst>
              <a:ext uri="{FF2B5EF4-FFF2-40B4-BE49-F238E27FC236}">
                <a16:creationId xmlns:a16="http://schemas.microsoft.com/office/drawing/2014/main" id="{BC06A425-7693-6E8F-EB7B-6C9814E9168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8586216"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1" i="0" spc="-50" baseline="0">
                <a:solidFill>
                  <a:schemeClr val="tx1"/>
                </a:solidFill>
                <a:latin typeface="+mj-lt"/>
                <a:ea typeface="Amazon Ember Display" panose="020F0603020204020204" pitchFamily="34" charset="0"/>
                <a:cs typeface="Segoe UI Semibold"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31528846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ection Title 4">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72"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pic>
        <p:nvPicPr>
          <p:cNvPr id="4" name="Picture 3" descr="A close-up of a colorful wave&#10;&#10;Description automatically generated">
            <a:extLst>
              <a:ext uri="{FF2B5EF4-FFF2-40B4-BE49-F238E27FC236}">
                <a16:creationId xmlns:a16="http://schemas.microsoft.com/office/drawing/2014/main" id="{7E23DEF3-55CD-9793-23E4-712C6621B71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334000" y="0"/>
            <a:ext cx="6856632" cy="6858000"/>
          </a:xfrm>
          <a:prstGeom prst="rect">
            <a:avLst/>
          </a:prstGeom>
        </p:spPr>
      </p:pic>
    </p:spTree>
    <p:extLst>
      <p:ext uri="{BB962C8B-B14F-4D97-AF65-F5344CB8AC3E}">
        <p14:creationId xmlns:p14="http://schemas.microsoft.com/office/powerpoint/2010/main" val="5988949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Title Full Blu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3C80F9F-53D7-FD76-F927-4B731F87465C}"/>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2" name="Title 1"/>
          <p:cNvSpPr>
            <a:spLocks noGrp="1"/>
          </p:cNvSpPr>
          <p:nvPr>
            <p:ph type="title" hasCustomPrompt="1"/>
          </p:nvPr>
        </p:nvSpPr>
        <p:spPr>
          <a:xfrm>
            <a:off x="576072"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sp>
        <p:nvSpPr>
          <p:cNvPr id="5" name="TextBox 4">
            <a:extLst>
              <a:ext uri="{FF2B5EF4-FFF2-40B4-BE49-F238E27FC236}">
                <a16:creationId xmlns:a16="http://schemas.microsoft.com/office/drawing/2014/main" id="{A4B2A8EE-288E-F521-9C97-631C78B1B3B4}"/>
              </a:ext>
            </a:extLst>
          </p:cNvPr>
          <p:cNvSpPr txBox="1"/>
          <p:nvPr userDrawn="1">
            <p:extLst>
              <p:ext uri="{1162E1C5-73C7-4A58-AE30-91384D911F3F}">
                <p184:classification xmlns:p184="http://schemas.microsoft.com/office/powerpoint/2018/4/main" val="ftr"/>
              </p:ext>
            </p:extLst>
          </p:nvPr>
        </p:nvSpPr>
        <p:spPr>
          <a:xfrm>
            <a:off x="63500" y="6642100"/>
            <a:ext cx="5949107" cy="184666"/>
          </a:xfrm>
          <a:prstGeom prst="rect">
            <a:avLst/>
          </a:prstGeom>
        </p:spPr>
        <p:txBody>
          <a:bodyPr horzOverflow="overflow" wrap="square" lIns="0" tIns="0" rIns="0" bIns="0">
            <a:spAutoFit/>
          </a:bodyPr>
          <a:lstStyle/>
          <a:p>
            <a:pPr algn="l"/>
            <a:r>
              <a:rPr lang="en-US" sz="1200" b="1">
                <a:solidFill>
                  <a:schemeClr val="bg1">
                    <a:lumMod val="50000"/>
                  </a:schemeClr>
                </a:solidFill>
                <a:latin typeface="+mj-lt"/>
              </a:rPr>
              <a:t>Classified as Microsoft Confidential – content under embargo until Nov 18, 2025</a:t>
            </a:r>
          </a:p>
        </p:txBody>
      </p:sp>
    </p:spTree>
    <p:extLst>
      <p:ext uri="{BB962C8B-B14F-4D97-AF65-F5344CB8AC3E}">
        <p14:creationId xmlns:p14="http://schemas.microsoft.com/office/powerpoint/2010/main" val="307098864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Title Full Go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C22813B-0916-B031-5A6D-6C69C51D405F}"/>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 y="41394"/>
            <a:ext cx="12191999" cy="6857998"/>
          </a:xfrm>
          <a:prstGeom prst="rect">
            <a:avLst/>
          </a:prstGeom>
        </p:spPr>
      </p:pic>
      <p:sp>
        <p:nvSpPr>
          <p:cNvPr id="2" name="Title 1"/>
          <p:cNvSpPr>
            <a:spLocks noGrp="1"/>
          </p:cNvSpPr>
          <p:nvPr>
            <p:ph type="title" hasCustomPrompt="1"/>
          </p:nvPr>
        </p:nvSpPr>
        <p:spPr>
          <a:xfrm>
            <a:off x="576072"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sp>
        <p:nvSpPr>
          <p:cNvPr id="5" name="TextBox 4">
            <a:extLst>
              <a:ext uri="{FF2B5EF4-FFF2-40B4-BE49-F238E27FC236}">
                <a16:creationId xmlns:a16="http://schemas.microsoft.com/office/drawing/2014/main" id="{CE11DED9-E6D7-4EC7-B2BE-9327DC613FFB}"/>
              </a:ext>
            </a:extLst>
          </p:cNvPr>
          <p:cNvSpPr txBox="1"/>
          <p:nvPr userDrawn="1">
            <p:extLst>
              <p:ext uri="{1162E1C5-73C7-4A58-AE30-91384D911F3F}">
                <p184:classification xmlns:p184="http://schemas.microsoft.com/office/powerpoint/2018/4/main" val="ftr"/>
              </p:ext>
            </p:extLst>
          </p:nvPr>
        </p:nvSpPr>
        <p:spPr>
          <a:xfrm>
            <a:off x="63500" y="6642100"/>
            <a:ext cx="5949107" cy="184666"/>
          </a:xfrm>
          <a:prstGeom prst="rect">
            <a:avLst/>
          </a:prstGeom>
        </p:spPr>
        <p:txBody>
          <a:bodyPr horzOverflow="overflow" wrap="square" lIns="0" tIns="0" rIns="0" bIns="0">
            <a:spAutoFit/>
          </a:bodyPr>
          <a:lstStyle/>
          <a:p>
            <a:pPr algn="l"/>
            <a:r>
              <a:rPr lang="en-US" sz="1200" b="1">
                <a:solidFill>
                  <a:schemeClr val="bg1">
                    <a:lumMod val="50000"/>
                  </a:schemeClr>
                </a:solidFill>
                <a:latin typeface="+mj-lt"/>
              </a:rPr>
              <a:t>Classified as Microsoft Confidential – content under embargo until Nov 18, 2025</a:t>
            </a:r>
          </a:p>
        </p:txBody>
      </p:sp>
    </p:spTree>
    <p:extLst>
      <p:ext uri="{BB962C8B-B14F-4D97-AF65-F5344CB8AC3E}">
        <p14:creationId xmlns:p14="http://schemas.microsoft.com/office/powerpoint/2010/main" val="17507496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Title Cream Gradient">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12F533E-13F8-CA91-8068-2E10F3E01094}"/>
              </a:ext>
            </a:extLst>
          </p:cNvPr>
          <p:cNvSpPr/>
          <p:nvPr userDrawn="1"/>
        </p:nvSpPr>
        <p:spPr bwMode="auto">
          <a:xfrm>
            <a:off x="0" y="0"/>
            <a:ext cx="12188952" cy="6858000"/>
          </a:xfrm>
          <a:prstGeom prst="rect">
            <a:avLst/>
          </a:prstGeom>
          <a:gradFill flip="none" rotWithShape="1">
            <a:gsLst>
              <a:gs pos="100000">
                <a:srgbClr val="F9ECDC"/>
              </a:gs>
              <a:gs pos="0">
                <a:srgbClr val="E5D0B9"/>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sp>
        <p:nvSpPr>
          <p:cNvPr id="2" name="Title 1"/>
          <p:cNvSpPr>
            <a:spLocks noGrp="1"/>
          </p:cNvSpPr>
          <p:nvPr>
            <p:ph type="title" hasCustomPrompt="1"/>
          </p:nvPr>
        </p:nvSpPr>
        <p:spPr>
          <a:xfrm>
            <a:off x="576072"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pic>
        <p:nvPicPr>
          <p:cNvPr id="7" name="Picture 6">
            <a:extLst>
              <a:ext uri="{FF2B5EF4-FFF2-40B4-BE49-F238E27FC236}">
                <a16:creationId xmlns:a16="http://schemas.microsoft.com/office/drawing/2014/main" id="{950F8DA4-AA5F-00A5-3FC7-349A40EA380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726866"/>
            <a:ext cx="12188952" cy="131066"/>
          </a:xfrm>
          <a:prstGeom prst="roundRect">
            <a:avLst>
              <a:gd name="adj" fmla="val 0"/>
            </a:avLst>
          </a:prstGeom>
        </p:spPr>
      </p:pic>
      <p:sp>
        <p:nvSpPr>
          <p:cNvPr id="4" name="TextBox 3">
            <a:extLst>
              <a:ext uri="{FF2B5EF4-FFF2-40B4-BE49-F238E27FC236}">
                <a16:creationId xmlns:a16="http://schemas.microsoft.com/office/drawing/2014/main" id="{47F172CD-14B8-0FBE-0F4C-8C960EE2D5B6}"/>
              </a:ext>
            </a:extLst>
          </p:cNvPr>
          <p:cNvSpPr txBox="1"/>
          <p:nvPr userDrawn="1">
            <p:extLst>
              <p:ext uri="{1162E1C5-73C7-4A58-AE30-91384D911F3F}">
                <p184:classification xmlns:p184="http://schemas.microsoft.com/office/powerpoint/2018/4/main" val="ftr"/>
              </p:ext>
            </p:extLst>
          </p:nvPr>
        </p:nvSpPr>
        <p:spPr>
          <a:xfrm>
            <a:off x="145369" y="6477881"/>
            <a:ext cx="5949107" cy="184666"/>
          </a:xfrm>
          <a:prstGeom prst="rect">
            <a:avLst/>
          </a:prstGeom>
        </p:spPr>
        <p:txBody>
          <a:bodyPr horzOverflow="overflow" wrap="square" lIns="0" tIns="0" rIns="0" bIns="0">
            <a:spAutoFit/>
          </a:bodyPr>
          <a:lstStyle/>
          <a:p>
            <a:pPr algn="l"/>
            <a:r>
              <a:rPr lang="en-US" sz="1200" b="1">
                <a:solidFill>
                  <a:schemeClr val="bg1">
                    <a:lumMod val="50000"/>
                  </a:schemeClr>
                </a:solidFill>
                <a:latin typeface="+mj-lt"/>
              </a:rPr>
              <a:t>Classified as Microsoft Confidential – content under embargo until Nov 18, 2025</a:t>
            </a:r>
          </a:p>
        </p:txBody>
      </p:sp>
    </p:spTree>
    <p:extLst>
      <p:ext uri="{BB962C8B-B14F-4D97-AF65-F5344CB8AC3E}">
        <p14:creationId xmlns:p14="http://schemas.microsoft.com/office/powerpoint/2010/main" val="5634867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62EC4-DD39-EB54-3645-F5D77A41AB33}"/>
              </a:ext>
            </a:extLst>
          </p:cNvPr>
          <p:cNvSpPr>
            <a:spLocks noGrp="1"/>
          </p:cNvSpPr>
          <p:nvPr>
            <p:ph type="title"/>
          </p:nvPr>
        </p:nvSpPr>
        <p:spPr>
          <a:xfrm>
            <a:off x="585216" y="-420892"/>
            <a:ext cx="11018520" cy="276999"/>
          </a:xfrm>
        </p:spPr>
        <p:txBody>
          <a:bodyPr vert="horz" wrap="square" lIns="0" tIns="0" rIns="0" bIns="0" rtlCol="0" anchor="t">
            <a:spAutoFit/>
          </a:bodyPr>
          <a:lstStyle>
            <a:lvl1pPr>
              <a:defRPr lang="en-US" sz="1800" dirty="0"/>
            </a:lvl1pPr>
          </a:lstStyle>
          <a:p>
            <a:pPr lvl="0"/>
            <a:r>
              <a:rPr lang="en-US"/>
              <a:t>Click to edit Master title style</a:t>
            </a:r>
          </a:p>
        </p:txBody>
      </p:sp>
    </p:spTree>
    <p:extLst>
      <p:ext uri="{BB962C8B-B14F-4D97-AF65-F5344CB8AC3E}">
        <p14:creationId xmlns:p14="http://schemas.microsoft.com/office/powerpoint/2010/main" val="426634166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Blan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772369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Blank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143106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Blank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081559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 Graphi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BC87E-4CC9-0F44-6DF9-7F6E2A04362F}"/>
              </a:ext>
            </a:extLst>
          </p:cNvPr>
          <p:cNvSpPr>
            <a:spLocks noGrp="1"/>
          </p:cNvSpPr>
          <p:nvPr>
            <p:ph type="title"/>
          </p:nvPr>
        </p:nvSpPr>
        <p:spPr>
          <a:xfrm>
            <a:off x="913532" y="1008742"/>
            <a:ext cx="10363918" cy="430887"/>
          </a:xfrm>
        </p:spPr>
        <p:txBody>
          <a:bodyPr>
            <a:spAutoFit/>
          </a:bodyPr>
          <a:lstStyle>
            <a:lvl1pPr>
              <a:defRPr>
                <a:solidFill>
                  <a:schemeClr val="tx1"/>
                </a:solidFill>
              </a:defRPr>
            </a:lvl1pPr>
          </a:lstStyle>
          <a:p>
            <a:r>
              <a:rPr lang="en-US"/>
              <a:t>Click to edit Master title style</a:t>
            </a:r>
          </a:p>
        </p:txBody>
      </p:sp>
      <p:sp>
        <p:nvSpPr>
          <p:cNvPr id="4" name="Text Placeholder 4">
            <a:extLst>
              <a:ext uri="{FF2B5EF4-FFF2-40B4-BE49-F238E27FC236}">
                <a16:creationId xmlns:a16="http://schemas.microsoft.com/office/drawing/2014/main" id="{49DBCD25-6DFA-052F-4ED9-1E8C8737F934}"/>
              </a:ext>
            </a:extLst>
          </p:cNvPr>
          <p:cNvSpPr>
            <a:spLocks noGrp="1"/>
          </p:cNvSpPr>
          <p:nvPr>
            <p:ph type="body" sz="quarter" idx="11" hasCustomPrompt="1"/>
          </p:nvPr>
        </p:nvSpPr>
        <p:spPr>
          <a:xfrm>
            <a:off x="913532" y="818242"/>
            <a:ext cx="10363918" cy="184666"/>
          </a:xfrm>
          <a:prstGeom prst="rect">
            <a:avLst/>
          </a:prstGeom>
        </p:spPr>
        <p:txBody>
          <a:bodyPr/>
          <a:lstStyle>
            <a:lvl1pPr marL="0" indent="0">
              <a:buNone/>
              <a:defRPr sz="12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
        <p:nvSpPr>
          <p:cNvPr id="3" name="Content Placeholder 3">
            <a:extLst>
              <a:ext uri="{FF2B5EF4-FFF2-40B4-BE49-F238E27FC236}">
                <a16:creationId xmlns:a16="http://schemas.microsoft.com/office/drawing/2014/main" id="{2155222B-26E4-2F43-D7F5-FC045289128D}"/>
              </a:ext>
            </a:extLst>
          </p:cNvPr>
          <p:cNvSpPr>
            <a:spLocks noGrp="1"/>
          </p:cNvSpPr>
          <p:nvPr>
            <p:ph sz="quarter" idx="10"/>
          </p:nvPr>
        </p:nvSpPr>
        <p:spPr>
          <a:xfrm>
            <a:off x="913382" y="2017712"/>
            <a:ext cx="10364218" cy="4251325"/>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2985444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 Graphic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318D53-3286-EAEB-3098-F1081AF276A8}"/>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78642" y="588018"/>
            <a:ext cx="11033446" cy="5681964"/>
          </a:xfrm>
          <a:prstGeom prst="roundRect">
            <a:avLst>
              <a:gd name="adj" fmla="val 2183"/>
            </a:avLst>
          </a:prstGeom>
        </p:spPr>
      </p:pic>
      <p:sp>
        <p:nvSpPr>
          <p:cNvPr id="3" name="Title 1">
            <a:extLst>
              <a:ext uri="{FF2B5EF4-FFF2-40B4-BE49-F238E27FC236}">
                <a16:creationId xmlns:a16="http://schemas.microsoft.com/office/drawing/2014/main" id="{3AD825C2-7FF1-3371-96A7-47B94663743F}"/>
              </a:ext>
            </a:extLst>
          </p:cNvPr>
          <p:cNvSpPr>
            <a:spLocks noGrp="1"/>
          </p:cNvSpPr>
          <p:nvPr>
            <p:ph type="title"/>
          </p:nvPr>
        </p:nvSpPr>
        <p:spPr>
          <a:xfrm>
            <a:off x="913532" y="1008742"/>
            <a:ext cx="10363918" cy="430887"/>
          </a:xfrm>
        </p:spPr>
        <p:txBody>
          <a:bodyPr>
            <a:spAutoFit/>
          </a:bodyPr>
          <a:lstStyle>
            <a:lvl1pPr>
              <a:defRPr>
                <a:solidFill>
                  <a:schemeClr val="tx1"/>
                </a:solidFill>
              </a:defRPr>
            </a:lvl1pPr>
          </a:lstStyle>
          <a:p>
            <a:r>
              <a:rPr lang="en-US"/>
              <a:t>Click to edit Master title style</a:t>
            </a:r>
          </a:p>
        </p:txBody>
      </p:sp>
      <p:sp>
        <p:nvSpPr>
          <p:cNvPr id="2" name="Text Placeholder 4">
            <a:extLst>
              <a:ext uri="{FF2B5EF4-FFF2-40B4-BE49-F238E27FC236}">
                <a16:creationId xmlns:a16="http://schemas.microsoft.com/office/drawing/2014/main" id="{8F683B1D-9A97-8095-D692-BB98BA5D36B9}"/>
              </a:ext>
            </a:extLst>
          </p:cNvPr>
          <p:cNvSpPr>
            <a:spLocks noGrp="1"/>
          </p:cNvSpPr>
          <p:nvPr>
            <p:ph type="body" sz="quarter" idx="11" hasCustomPrompt="1"/>
          </p:nvPr>
        </p:nvSpPr>
        <p:spPr>
          <a:xfrm>
            <a:off x="913532" y="818242"/>
            <a:ext cx="10363918" cy="184666"/>
          </a:xfrm>
          <a:prstGeom prst="rect">
            <a:avLst/>
          </a:prstGeom>
        </p:spPr>
        <p:txBody>
          <a:bodyPr/>
          <a:lstStyle>
            <a:lvl1pPr marL="0" indent="0">
              <a:buNone/>
              <a:defRPr sz="12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
        <p:nvSpPr>
          <p:cNvPr id="4" name="Content Placeholder 3">
            <a:extLst>
              <a:ext uri="{FF2B5EF4-FFF2-40B4-BE49-F238E27FC236}">
                <a16:creationId xmlns:a16="http://schemas.microsoft.com/office/drawing/2014/main" id="{4DDFB201-BF2E-7E3A-CE08-CB33082FCE63}"/>
              </a:ext>
            </a:extLst>
          </p:cNvPr>
          <p:cNvSpPr>
            <a:spLocks noGrp="1"/>
          </p:cNvSpPr>
          <p:nvPr>
            <p:ph sz="quarter" idx="10"/>
          </p:nvPr>
        </p:nvSpPr>
        <p:spPr>
          <a:xfrm>
            <a:off x="913382" y="3708400"/>
            <a:ext cx="2505456" cy="892552"/>
          </a:xfrm>
          <a:prstGeom prst="rect">
            <a:avLst/>
          </a:prstGeom>
        </p:spPr>
        <p:txBody>
          <a:bodyPr/>
          <a:lstStyle>
            <a:lvl1pPr algn="ctr">
              <a:defRPr sz="1600">
                <a:solidFill>
                  <a:schemeClr val="tx1"/>
                </a:solidFill>
                <a:latin typeface="+mn-lt"/>
              </a:defRPr>
            </a:lvl1pPr>
            <a:lvl2pPr algn="ct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p:txBody>
      </p:sp>
      <p:sp>
        <p:nvSpPr>
          <p:cNvPr id="10" name="Content Placeholder 3">
            <a:extLst>
              <a:ext uri="{FF2B5EF4-FFF2-40B4-BE49-F238E27FC236}">
                <a16:creationId xmlns:a16="http://schemas.microsoft.com/office/drawing/2014/main" id="{7FEBBDF5-F084-CF10-5555-E3848FF67896}"/>
              </a:ext>
            </a:extLst>
          </p:cNvPr>
          <p:cNvSpPr>
            <a:spLocks noGrp="1"/>
          </p:cNvSpPr>
          <p:nvPr>
            <p:ph sz="quarter" idx="12"/>
          </p:nvPr>
        </p:nvSpPr>
        <p:spPr>
          <a:xfrm>
            <a:off x="3589909" y="3708400"/>
            <a:ext cx="2505456" cy="892552"/>
          </a:xfrm>
          <a:prstGeom prst="rect">
            <a:avLst/>
          </a:prstGeom>
        </p:spPr>
        <p:txBody>
          <a:bodyPr/>
          <a:lstStyle>
            <a:lvl1pPr algn="ctr">
              <a:defRPr sz="1600">
                <a:solidFill>
                  <a:schemeClr val="tx1"/>
                </a:solidFill>
                <a:latin typeface="+mn-lt"/>
              </a:defRPr>
            </a:lvl1pPr>
            <a:lvl2pPr algn="ct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p:txBody>
      </p:sp>
      <p:sp>
        <p:nvSpPr>
          <p:cNvPr id="11" name="Content Placeholder 3">
            <a:extLst>
              <a:ext uri="{FF2B5EF4-FFF2-40B4-BE49-F238E27FC236}">
                <a16:creationId xmlns:a16="http://schemas.microsoft.com/office/drawing/2014/main" id="{6B949797-8726-7778-B26B-C31DBA688882}"/>
              </a:ext>
            </a:extLst>
          </p:cNvPr>
          <p:cNvSpPr>
            <a:spLocks noGrp="1"/>
          </p:cNvSpPr>
          <p:nvPr>
            <p:ph sz="quarter" idx="13"/>
          </p:nvPr>
        </p:nvSpPr>
        <p:spPr>
          <a:xfrm>
            <a:off x="6266436" y="3708400"/>
            <a:ext cx="2505456" cy="892552"/>
          </a:xfrm>
          <a:prstGeom prst="rect">
            <a:avLst/>
          </a:prstGeom>
        </p:spPr>
        <p:txBody>
          <a:bodyPr/>
          <a:lstStyle>
            <a:lvl1pPr algn="ctr">
              <a:defRPr sz="1600">
                <a:solidFill>
                  <a:schemeClr val="tx1"/>
                </a:solidFill>
                <a:latin typeface="+mn-lt"/>
              </a:defRPr>
            </a:lvl1pPr>
            <a:lvl2pPr algn="ct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p:txBody>
      </p:sp>
      <p:sp>
        <p:nvSpPr>
          <p:cNvPr id="12" name="Content Placeholder 3">
            <a:extLst>
              <a:ext uri="{FF2B5EF4-FFF2-40B4-BE49-F238E27FC236}">
                <a16:creationId xmlns:a16="http://schemas.microsoft.com/office/drawing/2014/main" id="{C68450D2-B84B-EFE2-F1F2-471B2C05B0F2}"/>
              </a:ext>
            </a:extLst>
          </p:cNvPr>
          <p:cNvSpPr>
            <a:spLocks noGrp="1"/>
          </p:cNvSpPr>
          <p:nvPr>
            <p:ph sz="quarter" idx="14"/>
          </p:nvPr>
        </p:nvSpPr>
        <p:spPr>
          <a:xfrm>
            <a:off x="8885671" y="3708400"/>
            <a:ext cx="2505456" cy="892552"/>
          </a:xfrm>
          <a:prstGeom prst="rect">
            <a:avLst/>
          </a:prstGeom>
        </p:spPr>
        <p:txBody>
          <a:bodyPr/>
          <a:lstStyle>
            <a:lvl1pPr algn="ctr">
              <a:defRPr sz="1600">
                <a:solidFill>
                  <a:schemeClr val="tx1"/>
                </a:solidFill>
                <a:latin typeface="+mn-lt"/>
              </a:defRPr>
            </a:lvl1pPr>
            <a:lvl2pPr algn="ct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8706740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9144000" cy="1231106"/>
          </a:xfrm>
          <a:noFill/>
        </p:spPr>
        <p:txBody>
          <a:bodyPr wrap="square" lIns="0" tIns="0" rIns="0" bIns="0" anchor="b" anchorCtr="0">
            <a:spAutoFit/>
          </a:bodyPr>
          <a:lstStyle>
            <a:lvl1pPr>
              <a:defRPr sz="4000" spc="-50" baseline="0">
                <a:solidFill>
                  <a:schemeClr val="tx1"/>
                </a:solidFill>
                <a:latin typeface="+mj-lt"/>
                <a:cs typeface="Segoe Sans Display" pitchFamily="2" charset="0"/>
              </a:defRPr>
            </a:lvl1pPr>
          </a:lstStyle>
          <a:p>
            <a:r>
              <a:rPr lang="en-US"/>
              <a:t>Event name or </a:t>
            </a:r>
            <a:br>
              <a:rPr lang="en-US"/>
            </a:br>
            <a:r>
              <a:rPr lang="en-US"/>
              <a:t>presentation title </a:t>
            </a:r>
          </a:p>
        </p:txBody>
      </p:sp>
      <p:sp>
        <p:nvSpPr>
          <p:cNvPr id="5" name="Text Placeholder 4"/>
          <p:cNvSpPr>
            <a:spLocks noGrp="1"/>
          </p:cNvSpPr>
          <p:nvPr>
            <p:ph type="body" sz="quarter" idx="12" hasCustomPrompt="1"/>
          </p:nvPr>
        </p:nvSpPr>
        <p:spPr>
          <a:xfrm>
            <a:off x="584200" y="3962400"/>
            <a:ext cx="9144000"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Sans Display" pitchFamily="2" charset="0"/>
              </a:defRPr>
            </a:lvl1pPr>
          </a:lstStyle>
          <a:p>
            <a:pPr lvl="0"/>
            <a:r>
              <a:rPr lang="en-US"/>
              <a:t>Speaker name or subtitle text</a:t>
            </a:r>
          </a:p>
        </p:txBody>
      </p:sp>
      <p:pic>
        <p:nvPicPr>
          <p:cNvPr id="16" name="Picture 15" descr="A logo of a company&#10;&#10;Description automatically generated">
            <a:extLst>
              <a:ext uri="{FF2B5EF4-FFF2-40B4-BE49-F238E27FC236}">
                <a16:creationId xmlns:a16="http://schemas.microsoft.com/office/drawing/2014/main" id="{DD0AF0F7-CB9D-430F-0371-DEAB62BB5B4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71500" y="581978"/>
            <a:ext cx="1454782" cy="343851"/>
          </a:xfrm>
          <a:prstGeom prst="rect">
            <a:avLst/>
          </a:prstGeom>
        </p:spPr>
      </p:pic>
    </p:spTree>
    <p:extLst>
      <p:ext uri="{BB962C8B-B14F-4D97-AF65-F5344CB8AC3E}">
        <p14:creationId xmlns:p14="http://schemas.microsoft.com/office/powerpoint/2010/main" val="31279634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ntent Graphic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B6B235D-925E-935A-C0D1-66A1BCB69698}"/>
              </a:ext>
              <a:ext uri="{C183D7F6-B498-43B3-948B-1728B52AA6E4}">
                <adec:decorative xmlns:adec="http://schemas.microsoft.com/office/drawing/2017/decorative" val="1"/>
              </a:ext>
            </a:extLst>
          </p:cNvPr>
          <p:cNvPicPr>
            <a:picLocks noChangeAspect="1"/>
          </p:cNvPicPr>
          <p:nvPr userDrawn="1"/>
        </p:nvPicPr>
        <p:blipFill>
          <a:blip>
            <a:lum bright="10000"/>
            <a:extLst>
              <a:ext uri="{96DAC541-7B7A-43D3-8B79-37D633B846F1}">
                <asvg:svgBlip xmlns:asvg="http://schemas.microsoft.com/office/drawing/2016/SVG/main" r:embed="rId3"/>
              </a:ext>
            </a:extLst>
          </a:blip>
          <a:srcRect l="29" r="29"/>
          <a:stretch/>
        </p:blipFill>
        <p:spPr>
          <a:xfrm>
            <a:off x="578642" y="588018"/>
            <a:ext cx="11033446" cy="5681964"/>
          </a:xfrm>
          <a:prstGeom prst="roundRect">
            <a:avLst>
              <a:gd name="adj" fmla="val 2183"/>
            </a:avLst>
          </a:prstGeom>
        </p:spPr>
      </p:pic>
      <p:sp>
        <p:nvSpPr>
          <p:cNvPr id="3" name="Title 1">
            <a:extLst>
              <a:ext uri="{FF2B5EF4-FFF2-40B4-BE49-F238E27FC236}">
                <a16:creationId xmlns:a16="http://schemas.microsoft.com/office/drawing/2014/main" id="{38A31E95-ADF9-9E3F-1324-0D2A40C31A9D}"/>
              </a:ext>
            </a:extLst>
          </p:cNvPr>
          <p:cNvSpPr>
            <a:spLocks noGrp="1"/>
          </p:cNvSpPr>
          <p:nvPr>
            <p:ph type="title"/>
          </p:nvPr>
        </p:nvSpPr>
        <p:spPr>
          <a:xfrm>
            <a:off x="913532" y="1008742"/>
            <a:ext cx="10363918" cy="430887"/>
          </a:xfrm>
        </p:spPr>
        <p:txBody>
          <a:bodyPr>
            <a:spAutoFit/>
          </a:bodyPr>
          <a:lstStyle>
            <a:lvl1pPr>
              <a:defRPr>
                <a:solidFill>
                  <a:schemeClr val="tx1"/>
                </a:solidFill>
              </a:defRPr>
            </a:lvl1pPr>
          </a:lstStyle>
          <a:p>
            <a:r>
              <a:rPr lang="en-US"/>
              <a:t>Click to edit Master title style</a:t>
            </a:r>
          </a:p>
        </p:txBody>
      </p:sp>
      <p:sp>
        <p:nvSpPr>
          <p:cNvPr id="6" name="Text Placeholder 4">
            <a:extLst>
              <a:ext uri="{FF2B5EF4-FFF2-40B4-BE49-F238E27FC236}">
                <a16:creationId xmlns:a16="http://schemas.microsoft.com/office/drawing/2014/main" id="{BE3AB752-DB9F-C311-68FE-01A729FCF97A}"/>
              </a:ext>
            </a:extLst>
          </p:cNvPr>
          <p:cNvSpPr>
            <a:spLocks noGrp="1"/>
          </p:cNvSpPr>
          <p:nvPr>
            <p:ph type="body" sz="quarter" idx="11" hasCustomPrompt="1"/>
          </p:nvPr>
        </p:nvSpPr>
        <p:spPr>
          <a:xfrm>
            <a:off x="913532" y="818242"/>
            <a:ext cx="10363918" cy="184666"/>
          </a:xfrm>
          <a:prstGeom prst="rect">
            <a:avLst/>
          </a:prstGeom>
        </p:spPr>
        <p:txBody>
          <a:bodyPr/>
          <a:lstStyle>
            <a:lvl1pPr marL="0" indent="0">
              <a:buNone/>
              <a:defRPr sz="12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
        <p:nvSpPr>
          <p:cNvPr id="4" name="Content Placeholder 3">
            <a:extLst>
              <a:ext uri="{FF2B5EF4-FFF2-40B4-BE49-F238E27FC236}">
                <a16:creationId xmlns:a16="http://schemas.microsoft.com/office/drawing/2014/main" id="{855F23D6-B0F2-95EC-6A60-E33F63B03998}"/>
              </a:ext>
            </a:extLst>
          </p:cNvPr>
          <p:cNvSpPr>
            <a:spLocks noGrp="1"/>
          </p:cNvSpPr>
          <p:nvPr>
            <p:ph sz="quarter" idx="10"/>
          </p:nvPr>
        </p:nvSpPr>
        <p:spPr>
          <a:xfrm>
            <a:off x="913382" y="2017712"/>
            <a:ext cx="10364218" cy="4251325"/>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4842913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ig Numb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E53C62E-72E5-F065-0EA5-5455A61A105D}"/>
              </a:ext>
            </a:extLst>
          </p:cNvPr>
          <p:cNvSpPr>
            <a:spLocks noGrp="1"/>
          </p:cNvSpPr>
          <p:nvPr>
            <p:ph type="title" hasCustomPrompt="1"/>
          </p:nvPr>
        </p:nvSpPr>
        <p:spPr>
          <a:xfrm>
            <a:off x="2147823" y="1778853"/>
            <a:ext cx="7896354" cy="2462213"/>
          </a:xfrm>
        </p:spPr>
        <p:txBody>
          <a:bodyPr/>
          <a:lstStyle>
            <a:lvl1pPr marL="0" indent="0" algn="ctr">
              <a:buFont typeface="Arial" panose="020B0604020202020204" pitchFamily="34" charset="0"/>
              <a:buNone/>
              <a:defRPr sz="16000">
                <a:latin typeface="+mn-lt"/>
              </a:defRPr>
            </a:lvl1pPr>
          </a:lstStyle>
          <a:p>
            <a:r>
              <a:rPr lang="en-US"/>
              <a:t>##</a:t>
            </a:r>
          </a:p>
        </p:txBody>
      </p:sp>
      <p:sp>
        <p:nvSpPr>
          <p:cNvPr id="6" name="Text Placeholder 5">
            <a:extLst>
              <a:ext uri="{FF2B5EF4-FFF2-40B4-BE49-F238E27FC236}">
                <a16:creationId xmlns:a16="http://schemas.microsoft.com/office/drawing/2014/main" id="{E61FDE9D-CE47-EE58-DDEB-A4E2C9956FDB}"/>
              </a:ext>
            </a:extLst>
          </p:cNvPr>
          <p:cNvSpPr>
            <a:spLocks noGrp="1"/>
          </p:cNvSpPr>
          <p:nvPr>
            <p:ph type="body" sz="quarter" idx="10" hasCustomPrompt="1"/>
          </p:nvPr>
        </p:nvSpPr>
        <p:spPr>
          <a:xfrm>
            <a:off x="2146300" y="4253885"/>
            <a:ext cx="7899400" cy="246221"/>
          </a:xfrm>
          <a:prstGeom prst="rect">
            <a:avLst/>
          </a:prstGeom>
        </p:spPr>
        <p:txBody>
          <a:bodyPr/>
          <a:lstStyle>
            <a:lvl1pPr marL="0" indent="0" algn="ctr">
              <a:buNone/>
              <a:defRPr sz="16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subtext style</a:t>
            </a:r>
          </a:p>
        </p:txBody>
      </p:sp>
      <p:sp>
        <p:nvSpPr>
          <p:cNvPr id="7" name="Text Placeholder 5">
            <a:extLst>
              <a:ext uri="{FF2B5EF4-FFF2-40B4-BE49-F238E27FC236}">
                <a16:creationId xmlns:a16="http://schemas.microsoft.com/office/drawing/2014/main" id="{483921F1-D334-EC88-D639-C6492418B9DD}"/>
              </a:ext>
            </a:extLst>
          </p:cNvPr>
          <p:cNvSpPr>
            <a:spLocks noGrp="1"/>
          </p:cNvSpPr>
          <p:nvPr>
            <p:ph type="body" sz="quarter" idx="11" hasCustomPrompt="1"/>
          </p:nvPr>
        </p:nvSpPr>
        <p:spPr>
          <a:xfrm>
            <a:off x="2146300" y="5384185"/>
            <a:ext cx="7899400" cy="153888"/>
          </a:xfrm>
          <a:prstGeom prst="rect">
            <a:avLst/>
          </a:prstGeom>
        </p:spPr>
        <p:txBody>
          <a:bodyPr/>
          <a:lstStyle>
            <a:lvl1pPr marL="0" indent="0" algn="ctr">
              <a:buNone/>
              <a:defRPr sz="10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footer style</a:t>
            </a:r>
          </a:p>
        </p:txBody>
      </p:sp>
    </p:spTree>
    <p:extLst>
      <p:ext uri="{BB962C8B-B14F-4D97-AF65-F5344CB8AC3E}">
        <p14:creationId xmlns:p14="http://schemas.microsoft.com/office/powerpoint/2010/main" val="190060383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2">
          <p15:clr>
            <a:srgbClr val="A4A3A4"/>
          </p15:clr>
        </p15:guide>
        <p15:guide id="24" pos="6120">
          <p15:clr>
            <a:srgbClr val="A4A3A4"/>
          </p15:clr>
        </p15:guide>
        <p15:guide id="25" pos="6308">
          <p15:clr>
            <a:srgbClr val="A4A3A4"/>
          </p15:clr>
        </p15:guide>
        <p15:guide id="26" pos="6717">
          <p15:clr>
            <a:srgbClr val="A4A3A4"/>
          </p15:clr>
        </p15:guide>
        <p15:guide id="27" pos="6900">
          <p15:clr>
            <a:srgbClr val="A4A3A4"/>
          </p15:clr>
        </p15:guide>
        <p15:guide id="28" orient="horz" pos="888">
          <p15:clr>
            <a:srgbClr val="5ACBF0"/>
          </p15:clr>
        </p15:guide>
        <p15:guide id="29" orient="horz" pos="1271">
          <p15:clr>
            <a:srgbClr val="5ACBF0"/>
          </p15:clr>
        </p15:guide>
        <p15:guide id="30" orient="horz" pos="288">
          <p15:clr>
            <a:srgbClr val="5ACBF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ig Number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4CD05008-D889-2657-9E64-AE1A68432B3A}"/>
              </a:ext>
            </a:extLst>
          </p:cNvPr>
          <p:cNvSpPr>
            <a:spLocks noGrp="1"/>
          </p:cNvSpPr>
          <p:nvPr>
            <p:ph type="title" hasCustomPrompt="1"/>
          </p:nvPr>
        </p:nvSpPr>
        <p:spPr>
          <a:xfrm>
            <a:off x="2147823" y="1778853"/>
            <a:ext cx="7896354" cy="2462213"/>
          </a:xfrm>
        </p:spPr>
        <p:txBody>
          <a:bodyPr/>
          <a:lstStyle>
            <a:lvl1pPr marL="0" indent="0" algn="ctr">
              <a:buFont typeface="Arial" panose="020B0604020202020204" pitchFamily="34" charset="0"/>
              <a:buNone/>
              <a:defRPr sz="16000">
                <a:latin typeface="+mn-lt"/>
              </a:defRPr>
            </a:lvl1pPr>
          </a:lstStyle>
          <a:p>
            <a:r>
              <a:rPr lang="en-US"/>
              <a:t>##</a:t>
            </a:r>
          </a:p>
        </p:txBody>
      </p:sp>
      <p:sp>
        <p:nvSpPr>
          <p:cNvPr id="4" name="Text Placeholder 5">
            <a:extLst>
              <a:ext uri="{FF2B5EF4-FFF2-40B4-BE49-F238E27FC236}">
                <a16:creationId xmlns:a16="http://schemas.microsoft.com/office/drawing/2014/main" id="{B90B9417-A140-ED0E-9B15-EC46E435206D}"/>
              </a:ext>
            </a:extLst>
          </p:cNvPr>
          <p:cNvSpPr>
            <a:spLocks noGrp="1"/>
          </p:cNvSpPr>
          <p:nvPr>
            <p:ph type="body" sz="quarter" idx="10" hasCustomPrompt="1"/>
          </p:nvPr>
        </p:nvSpPr>
        <p:spPr>
          <a:xfrm>
            <a:off x="2146300" y="4253885"/>
            <a:ext cx="7899400" cy="246221"/>
          </a:xfrm>
          <a:prstGeom prst="rect">
            <a:avLst/>
          </a:prstGeom>
        </p:spPr>
        <p:txBody>
          <a:bodyPr/>
          <a:lstStyle>
            <a:lvl1pPr marL="0" indent="0" algn="ctr">
              <a:buNone/>
              <a:defRPr sz="16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subtext style</a:t>
            </a:r>
          </a:p>
        </p:txBody>
      </p:sp>
      <p:sp>
        <p:nvSpPr>
          <p:cNvPr id="5" name="Text Placeholder 5">
            <a:extLst>
              <a:ext uri="{FF2B5EF4-FFF2-40B4-BE49-F238E27FC236}">
                <a16:creationId xmlns:a16="http://schemas.microsoft.com/office/drawing/2014/main" id="{AE6AC568-C052-9C82-938A-92DB6B485D9D}"/>
              </a:ext>
            </a:extLst>
          </p:cNvPr>
          <p:cNvSpPr>
            <a:spLocks noGrp="1"/>
          </p:cNvSpPr>
          <p:nvPr>
            <p:ph type="body" sz="quarter" idx="11" hasCustomPrompt="1"/>
          </p:nvPr>
        </p:nvSpPr>
        <p:spPr>
          <a:xfrm>
            <a:off x="2146300" y="5384185"/>
            <a:ext cx="7899400" cy="153888"/>
          </a:xfrm>
          <a:prstGeom prst="rect">
            <a:avLst/>
          </a:prstGeom>
        </p:spPr>
        <p:txBody>
          <a:bodyPr/>
          <a:lstStyle>
            <a:lvl1pPr marL="0" indent="0" algn="ctr">
              <a:buNone/>
              <a:defRPr sz="10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footer style</a:t>
            </a:r>
          </a:p>
        </p:txBody>
      </p:sp>
    </p:spTree>
    <p:extLst>
      <p:ext uri="{BB962C8B-B14F-4D97-AF65-F5344CB8AC3E}">
        <p14:creationId xmlns:p14="http://schemas.microsoft.com/office/powerpoint/2010/main" val="157272461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ig Number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F1F03AAB-35E4-75D5-BC32-B2CE3D93644D}"/>
              </a:ext>
            </a:extLst>
          </p:cNvPr>
          <p:cNvSpPr>
            <a:spLocks noGrp="1"/>
          </p:cNvSpPr>
          <p:nvPr>
            <p:ph type="title" hasCustomPrompt="1"/>
          </p:nvPr>
        </p:nvSpPr>
        <p:spPr>
          <a:xfrm>
            <a:off x="2147823" y="1778853"/>
            <a:ext cx="7896354" cy="2462213"/>
          </a:xfrm>
        </p:spPr>
        <p:txBody>
          <a:bodyPr/>
          <a:lstStyle>
            <a:lvl1pPr marL="0" indent="0" algn="ctr">
              <a:buFont typeface="Arial" panose="020B0604020202020204" pitchFamily="34" charset="0"/>
              <a:buNone/>
              <a:defRPr sz="16000">
                <a:latin typeface="+mn-lt"/>
              </a:defRPr>
            </a:lvl1pPr>
          </a:lstStyle>
          <a:p>
            <a:r>
              <a:rPr lang="en-US"/>
              <a:t>##</a:t>
            </a:r>
          </a:p>
        </p:txBody>
      </p:sp>
      <p:sp>
        <p:nvSpPr>
          <p:cNvPr id="4" name="Text Placeholder 5">
            <a:extLst>
              <a:ext uri="{FF2B5EF4-FFF2-40B4-BE49-F238E27FC236}">
                <a16:creationId xmlns:a16="http://schemas.microsoft.com/office/drawing/2014/main" id="{D1F2F5D4-3A80-B49A-353F-38D18DF589C8}"/>
              </a:ext>
            </a:extLst>
          </p:cNvPr>
          <p:cNvSpPr>
            <a:spLocks noGrp="1"/>
          </p:cNvSpPr>
          <p:nvPr>
            <p:ph type="body" sz="quarter" idx="10" hasCustomPrompt="1"/>
          </p:nvPr>
        </p:nvSpPr>
        <p:spPr>
          <a:xfrm>
            <a:off x="2146300" y="4253885"/>
            <a:ext cx="7899400" cy="246221"/>
          </a:xfrm>
          <a:prstGeom prst="rect">
            <a:avLst/>
          </a:prstGeom>
        </p:spPr>
        <p:txBody>
          <a:bodyPr/>
          <a:lstStyle>
            <a:lvl1pPr marL="0" indent="0" algn="ctr">
              <a:buNone/>
              <a:defRPr sz="16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subtext style</a:t>
            </a:r>
          </a:p>
        </p:txBody>
      </p:sp>
      <p:sp>
        <p:nvSpPr>
          <p:cNvPr id="5" name="Text Placeholder 5">
            <a:extLst>
              <a:ext uri="{FF2B5EF4-FFF2-40B4-BE49-F238E27FC236}">
                <a16:creationId xmlns:a16="http://schemas.microsoft.com/office/drawing/2014/main" id="{E7DA8D6A-DC14-6890-FE2C-FDB67210F327}"/>
              </a:ext>
            </a:extLst>
          </p:cNvPr>
          <p:cNvSpPr>
            <a:spLocks noGrp="1"/>
          </p:cNvSpPr>
          <p:nvPr>
            <p:ph type="body" sz="quarter" idx="11" hasCustomPrompt="1"/>
          </p:nvPr>
        </p:nvSpPr>
        <p:spPr>
          <a:xfrm>
            <a:off x="2146300" y="5384185"/>
            <a:ext cx="7899400" cy="153888"/>
          </a:xfrm>
          <a:prstGeom prst="rect">
            <a:avLst/>
          </a:prstGeom>
        </p:spPr>
        <p:txBody>
          <a:bodyPr/>
          <a:lstStyle>
            <a:lvl1pPr marL="0" indent="0" algn="ctr">
              <a:buNone/>
              <a:defRPr sz="10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footer style</a:t>
            </a:r>
          </a:p>
        </p:txBody>
      </p:sp>
    </p:spTree>
    <p:extLst>
      <p:ext uri="{BB962C8B-B14F-4D97-AF65-F5344CB8AC3E}">
        <p14:creationId xmlns:p14="http://schemas.microsoft.com/office/powerpoint/2010/main" val="143850585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Slide">
    <p:bg>
      <p:bgPr>
        <a:solidFill>
          <a:srgbClr val="FFF8F3"/>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728B26F-D58F-C59C-79A9-B632CC130CA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4925569"/>
            <a:ext cx="12192000" cy="1932431"/>
          </a:xfrm>
          <a:prstGeom prst="rect">
            <a:avLst/>
          </a:prstGeom>
        </p:spPr>
      </p:pic>
      <p:sp>
        <p:nvSpPr>
          <p:cNvPr id="2" name="Title 1">
            <a:extLst>
              <a:ext uri="{FF2B5EF4-FFF2-40B4-BE49-F238E27FC236}">
                <a16:creationId xmlns:a16="http://schemas.microsoft.com/office/drawing/2014/main" id="{4C7EB123-B336-56F7-07B9-7157FE92A3BD}"/>
              </a:ext>
            </a:extLst>
          </p:cNvPr>
          <p:cNvSpPr>
            <a:spLocks noGrp="1"/>
          </p:cNvSpPr>
          <p:nvPr>
            <p:ph type="title" hasCustomPrompt="1"/>
          </p:nvPr>
        </p:nvSpPr>
        <p:spPr>
          <a:xfrm>
            <a:off x="576072" y="3121223"/>
            <a:ext cx="5958557" cy="307777"/>
          </a:xfrm>
        </p:spPr>
        <p:txBody>
          <a:bodyPr anchor="b" anchorCtr="0"/>
          <a:lstStyle>
            <a:lvl1pPr>
              <a:defRPr sz="2000">
                <a:latin typeface="+mn-lt"/>
              </a:defRPr>
            </a:lvl1pPr>
          </a:lstStyle>
          <a:p>
            <a:r>
              <a:rPr lang="en-US"/>
              <a:t>Click to edit quote style</a:t>
            </a:r>
          </a:p>
        </p:txBody>
      </p:sp>
      <p:sp>
        <p:nvSpPr>
          <p:cNvPr id="6" name="Text Placeholder 5">
            <a:extLst>
              <a:ext uri="{FF2B5EF4-FFF2-40B4-BE49-F238E27FC236}">
                <a16:creationId xmlns:a16="http://schemas.microsoft.com/office/drawing/2014/main" id="{E17E51B3-B187-5510-113C-862CE543F9DF}"/>
              </a:ext>
            </a:extLst>
          </p:cNvPr>
          <p:cNvSpPr>
            <a:spLocks noGrp="1"/>
          </p:cNvSpPr>
          <p:nvPr>
            <p:ph type="body" sz="quarter" idx="10" hasCustomPrompt="1"/>
          </p:nvPr>
        </p:nvSpPr>
        <p:spPr>
          <a:xfrm>
            <a:off x="576072" y="3647032"/>
            <a:ext cx="5957887" cy="246221"/>
          </a:xfrm>
          <a:prstGeom prst="rect">
            <a:avLst/>
          </a:prstGeom>
        </p:spPr>
        <p:txBody>
          <a:bodyPr/>
          <a:lstStyle>
            <a:lvl1pPr marL="0" indent="0" algn="r">
              <a:buNone/>
              <a:defRPr sz="1600"/>
            </a:lvl1pPr>
          </a:lstStyle>
          <a:p>
            <a:pPr lvl="0"/>
            <a:r>
              <a:rPr lang="en-US"/>
              <a:t>Quote author, Title, Organization</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4F713963-A5EA-2AC4-41B1-2A1162C6E1A4}"/>
              </a:ext>
            </a:extLst>
          </p:cNvPr>
          <p:cNvSpPr>
            <a:spLocks noGrp="1"/>
          </p:cNvSpPr>
          <p:nvPr>
            <p:ph type="pic" sz="quarter" idx="11" hasCustomPrompt="1"/>
          </p:nvPr>
        </p:nvSpPr>
        <p:spPr bwMode="ltGray">
          <a:xfrm>
            <a:off x="7505699" y="1371600"/>
            <a:ext cx="4114800" cy="4114800"/>
          </a:xfrm>
          <a:prstGeom prst="roundRect">
            <a:avLst>
              <a:gd name="adj" fmla="val 2602"/>
            </a:avLst>
          </a:prstGeom>
          <a:blipFill>
            <a:blip r:embed="rId3" cstate="email">
              <a:extLst>
                <a:ext uri="{28A0092B-C50C-407E-A947-70E740481C1C}">
                  <a14:useLocalDpi xmlns:a14="http://schemas.microsoft.com/office/drawing/2010/main"/>
                </a:ext>
              </a:extLst>
            </a:blip>
            <a:stretch>
              <a:fillRect/>
            </a:stretch>
          </a:blipFill>
        </p:spPr>
        <p:txBody>
          <a:bodyPr lIns="0" tIns="1188720" rIns="0" anchor="t" anchorCtr="0">
            <a:noAutofit/>
          </a:bodyPr>
          <a:lstStyle>
            <a:lvl1pPr marL="0" indent="0" algn="ctr">
              <a:lnSpc>
                <a:spcPct val="100000"/>
              </a:lnSpc>
              <a:buNone/>
              <a:defRPr sz="12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pic>
        <p:nvPicPr>
          <p:cNvPr id="8" name="Graphic 7" descr="Quote mark">
            <a:extLst>
              <a:ext uri="{FF2B5EF4-FFF2-40B4-BE49-F238E27FC236}">
                <a16:creationId xmlns:a16="http://schemas.microsoft.com/office/drawing/2014/main" id="{64077A7A-76A3-4EA6-6BF5-2CFADD74DE4B}"/>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rot="10800000">
            <a:off x="570830" y="585788"/>
            <a:ext cx="674370" cy="587754"/>
          </a:xfrm>
          <a:prstGeom prst="rect">
            <a:avLst/>
          </a:prstGeom>
        </p:spPr>
      </p:pic>
    </p:spTree>
    <p:extLst>
      <p:ext uri="{BB962C8B-B14F-4D97-AF65-F5344CB8AC3E}">
        <p14:creationId xmlns:p14="http://schemas.microsoft.com/office/powerpoint/2010/main" val="481481060"/>
      </p:ext>
    </p:extLst>
  </p:cSld>
  <p:clrMapOvr>
    <a:masterClrMapping/>
  </p:clrMapOvr>
  <p:transition>
    <p:fade/>
  </p:transition>
  <p:extLst>
    <p:ext uri="{DCECCB84-F9BA-43D5-87BE-67443E8EF086}">
      <p15:sldGuideLst xmlns:p15="http://schemas.microsoft.com/office/powerpoint/2012/main">
        <p15:guide id="1" orient="horz" pos="2184">
          <p15:clr>
            <a:srgbClr val="FBAE40"/>
          </p15:clr>
        </p15:guide>
        <p15:guide id="2" pos="3528">
          <p15:clr>
            <a:srgbClr val="FBAE40"/>
          </p15:clr>
        </p15:guide>
        <p15:guide id="3" pos="3168">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Slide 2">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EB123-B336-56F7-07B9-7157FE92A3BD}"/>
              </a:ext>
            </a:extLst>
          </p:cNvPr>
          <p:cNvSpPr>
            <a:spLocks noGrp="1"/>
          </p:cNvSpPr>
          <p:nvPr>
            <p:ph type="title" hasCustomPrompt="1"/>
          </p:nvPr>
        </p:nvSpPr>
        <p:spPr>
          <a:xfrm>
            <a:off x="2549561" y="3159323"/>
            <a:ext cx="5958557" cy="307777"/>
          </a:xfrm>
        </p:spPr>
        <p:txBody>
          <a:bodyPr anchor="b" anchorCtr="0"/>
          <a:lstStyle>
            <a:lvl1pPr>
              <a:defRPr sz="2000">
                <a:solidFill>
                  <a:schemeClr val="bg1"/>
                </a:solidFill>
                <a:latin typeface="+mn-lt"/>
              </a:defRPr>
            </a:lvl1pPr>
          </a:lstStyle>
          <a:p>
            <a:r>
              <a:rPr lang="en-US"/>
              <a:t>Click to edit quote style</a:t>
            </a:r>
          </a:p>
        </p:txBody>
      </p:sp>
      <p:sp>
        <p:nvSpPr>
          <p:cNvPr id="6" name="Text Placeholder 5">
            <a:extLst>
              <a:ext uri="{FF2B5EF4-FFF2-40B4-BE49-F238E27FC236}">
                <a16:creationId xmlns:a16="http://schemas.microsoft.com/office/drawing/2014/main" id="{E17E51B3-B187-5510-113C-862CE543F9DF}"/>
              </a:ext>
            </a:extLst>
          </p:cNvPr>
          <p:cNvSpPr>
            <a:spLocks noGrp="1"/>
          </p:cNvSpPr>
          <p:nvPr>
            <p:ph type="body" sz="quarter" idx="10" hasCustomPrompt="1"/>
          </p:nvPr>
        </p:nvSpPr>
        <p:spPr>
          <a:xfrm>
            <a:off x="2549561" y="3647032"/>
            <a:ext cx="5957887" cy="246221"/>
          </a:xfrm>
          <a:prstGeom prst="rect">
            <a:avLst/>
          </a:prstGeom>
        </p:spPr>
        <p:txBody>
          <a:bodyPr/>
          <a:lstStyle>
            <a:lvl1pPr marL="0" indent="0" algn="r">
              <a:buNone/>
              <a:defRPr sz="1600">
                <a:solidFill>
                  <a:schemeClr val="bg1"/>
                </a:solidFill>
              </a:defRPr>
            </a:lvl1pPr>
          </a:lstStyle>
          <a:p>
            <a:pPr lvl="0"/>
            <a:r>
              <a:rPr lang="en-US"/>
              <a:t>Quote author, Title, Organization</a:t>
            </a:r>
          </a:p>
        </p:txBody>
      </p:sp>
      <p:pic>
        <p:nvPicPr>
          <p:cNvPr id="8" name="Graphic 7" descr="Quote mark">
            <a:extLst>
              <a:ext uri="{FF2B5EF4-FFF2-40B4-BE49-F238E27FC236}">
                <a16:creationId xmlns:a16="http://schemas.microsoft.com/office/drawing/2014/main" id="{64077A7A-76A3-4EA6-6BF5-2CFADD74DE4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rot="10800000">
            <a:off x="571500" y="585788"/>
            <a:ext cx="674370" cy="587754"/>
          </a:xfrm>
          <a:prstGeom prst="rect">
            <a:avLst/>
          </a:prstGeom>
        </p:spPr>
      </p:pic>
      <p:pic>
        <p:nvPicPr>
          <p:cNvPr id="3" name="Graphic 2" descr="Quote mark">
            <a:extLst>
              <a:ext uri="{FF2B5EF4-FFF2-40B4-BE49-F238E27FC236}">
                <a16:creationId xmlns:a16="http://schemas.microsoft.com/office/drawing/2014/main" id="{3884F2AA-E820-B43C-3C64-DA0CC8A6998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1134846" y="5845760"/>
            <a:ext cx="485654" cy="423277"/>
          </a:xfrm>
          <a:prstGeom prst="rect">
            <a:avLst/>
          </a:prstGeom>
        </p:spPr>
      </p:pic>
    </p:spTree>
    <p:extLst>
      <p:ext uri="{BB962C8B-B14F-4D97-AF65-F5344CB8AC3E}">
        <p14:creationId xmlns:p14="http://schemas.microsoft.com/office/powerpoint/2010/main" val="3803480683"/>
      </p:ext>
    </p:extLst>
  </p:cSld>
  <p:clrMapOvr>
    <a:masterClrMapping/>
  </p:clrMapOvr>
  <p:transition>
    <p:fade/>
  </p:transition>
  <p:extLst>
    <p:ext uri="{DCECCB84-F9BA-43D5-87BE-67443E8EF086}">
      <p15:sldGuideLst xmlns:p15="http://schemas.microsoft.com/office/powerpoint/2012/main">
        <p15:guide id="1" orient="horz" pos="2184">
          <p15:clr>
            <a:srgbClr val="FBAE40"/>
          </p15:clr>
        </p15:guide>
        <p15:guide id="2" pos="3528">
          <p15:clr>
            <a:srgbClr val="FBAE40"/>
          </p15:clr>
        </p15:guide>
        <p15:guide id="3" pos="3168">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Promp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B7F9270-AED1-98AC-8B18-BC521548F627}"/>
              </a:ext>
            </a:extLst>
          </p:cNvPr>
          <p:cNvSpPr>
            <a:spLocks noGrp="1"/>
          </p:cNvSpPr>
          <p:nvPr>
            <p:ph type="title"/>
          </p:nvPr>
        </p:nvSpPr>
        <p:spPr/>
        <p:txBody>
          <a:bodyPr/>
          <a:lstStyle/>
          <a:p>
            <a:r>
              <a:rPr lang="en-US"/>
              <a:t>Click to edit Master title style</a:t>
            </a:r>
          </a:p>
        </p:txBody>
      </p:sp>
      <p:sp>
        <p:nvSpPr>
          <p:cNvPr id="8" name="Text Placeholder 7">
            <a:extLst>
              <a:ext uri="{FF2B5EF4-FFF2-40B4-BE49-F238E27FC236}">
                <a16:creationId xmlns:a16="http://schemas.microsoft.com/office/drawing/2014/main" id="{193FD22E-D362-78A6-2219-103E4138CA05}"/>
              </a:ext>
            </a:extLst>
          </p:cNvPr>
          <p:cNvSpPr>
            <a:spLocks noGrp="1"/>
          </p:cNvSpPr>
          <p:nvPr>
            <p:ph type="body" sz="quarter" idx="10"/>
          </p:nvPr>
        </p:nvSpPr>
        <p:spPr>
          <a:xfrm>
            <a:off x="4228113" y="2204106"/>
            <a:ext cx="3770601" cy="696337"/>
          </a:xfrm>
          <a:prstGeom prst="roundRect">
            <a:avLst>
              <a:gd name="adj" fmla="val 12775"/>
            </a:avLst>
          </a:prstGeom>
          <a:gradFill flip="none" rotWithShape="1">
            <a:gsLst>
              <a:gs pos="0">
                <a:schemeClr val="bg1">
                  <a:alpha val="25000"/>
                </a:schemeClr>
              </a:gs>
              <a:gs pos="100000">
                <a:schemeClr val="bg1"/>
              </a:gs>
            </a:gsLst>
            <a:path path="circle">
              <a:fillToRect l="100000" t="100000"/>
            </a:path>
            <a:tileRect r="-100000" b="-100000"/>
          </a:gradFill>
          <a:ln w="12700">
            <a:solidFill>
              <a:schemeClr val="bg1"/>
            </a:solidFill>
          </a:ln>
        </p:spPr>
        <p:txBody>
          <a:bodyPr wrap="square" lIns="274320" tIns="182880" rIns="274320" bIns="182880" anchor="ctr" anchorCtr="0"/>
          <a:lstStyle>
            <a:lvl1pPr marL="0" indent="0" algn="ctr">
              <a:buNone/>
              <a:defRPr/>
            </a:lvl1pPr>
            <a:lvl2pPr marL="228600" indent="0">
              <a:buNone/>
              <a:defRPr/>
            </a:lvl2pPr>
          </a:lstStyle>
          <a:p>
            <a:pPr lvl="0"/>
            <a:r>
              <a:rPr lang="en-US"/>
              <a:t>Click to edit Master text styles</a:t>
            </a:r>
          </a:p>
        </p:txBody>
      </p:sp>
      <p:sp>
        <p:nvSpPr>
          <p:cNvPr id="9" name="Text Placeholder 7">
            <a:extLst>
              <a:ext uri="{FF2B5EF4-FFF2-40B4-BE49-F238E27FC236}">
                <a16:creationId xmlns:a16="http://schemas.microsoft.com/office/drawing/2014/main" id="{ED89376E-3BB0-0414-9125-A137EF9F4E8D}"/>
              </a:ext>
            </a:extLst>
          </p:cNvPr>
          <p:cNvSpPr>
            <a:spLocks noGrp="1"/>
          </p:cNvSpPr>
          <p:nvPr>
            <p:ph type="body" sz="quarter" idx="11"/>
          </p:nvPr>
        </p:nvSpPr>
        <p:spPr>
          <a:xfrm>
            <a:off x="4228113" y="3301386"/>
            <a:ext cx="3770601" cy="696337"/>
          </a:xfrm>
          <a:prstGeom prst="roundRect">
            <a:avLst>
              <a:gd name="adj" fmla="val 12775"/>
            </a:avLst>
          </a:prstGeom>
          <a:gradFill flip="none" rotWithShape="1">
            <a:gsLst>
              <a:gs pos="0">
                <a:schemeClr val="bg1">
                  <a:alpha val="25000"/>
                </a:schemeClr>
              </a:gs>
              <a:gs pos="100000">
                <a:schemeClr val="bg1"/>
              </a:gs>
            </a:gsLst>
            <a:path path="circle">
              <a:fillToRect l="100000" t="100000"/>
            </a:path>
            <a:tileRect r="-100000" b="-100000"/>
          </a:gradFill>
          <a:ln w="12700">
            <a:solidFill>
              <a:schemeClr val="bg1"/>
            </a:solidFill>
          </a:ln>
        </p:spPr>
        <p:txBody>
          <a:bodyPr wrap="square" lIns="274320" tIns="182880" rIns="274320" bIns="182880" anchor="ctr" anchorCtr="0"/>
          <a:lstStyle>
            <a:lvl1pPr marL="0" indent="0" algn="ctr">
              <a:buNone/>
              <a:defRPr/>
            </a:lvl1pPr>
            <a:lvl2pPr marL="228600" indent="0">
              <a:buNone/>
              <a:defRPr/>
            </a:lvl2pPr>
          </a:lstStyle>
          <a:p>
            <a:pPr lvl="0"/>
            <a:r>
              <a:rPr lang="en-US"/>
              <a:t>Click to edit Master text styles</a:t>
            </a:r>
          </a:p>
        </p:txBody>
      </p:sp>
      <p:sp>
        <p:nvSpPr>
          <p:cNvPr id="10" name="Text Placeholder 7">
            <a:extLst>
              <a:ext uri="{FF2B5EF4-FFF2-40B4-BE49-F238E27FC236}">
                <a16:creationId xmlns:a16="http://schemas.microsoft.com/office/drawing/2014/main" id="{8D545552-38C6-59C4-C664-F1E24F0794B7}"/>
              </a:ext>
            </a:extLst>
          </p:cNvPr>
          <p:cNvSpPr>
            <a:spLocks noGrp="1"/>
          </p:cNvSpPr>
          <p:nvPr>
            <p:ph type="body" sz="quarter" idx="12"/>
          </p:nvPr>
        </p:nvSpPr>
        <p:spPr>
          <a:xfrm>
            <a:off x="4228113" y="4398666"/>
            <a:ext cx="3770601" cy="696337"/>
          </a:xfrm>
          <a:prstGeom prst="roundRect">
            <a:avLst>
              <a:gd name="adj" fmla="val 12775"/>
            </a:avLst>
          </a:prstGeom>
          <a:gradFill flip="none" rotWithShape="1">
            <a:gsLst>
              <a:gs pos="0">
                <a:schemeClr val="bg1">
                  <a:alpha val="25000"/>
                </a:schemeClr>
              </a:gs>
              <a:gs pos="100000">
                <a:schemeClr val="bg1"/>
              </a:gs>
            </a:gsLst>
            <a:path path="circle">
              <a:fillToRect l="100000" t="100000"/>
            </a:path>
            <a:tileRect r="-100000" b="-100000"/>
          </a:gradFill>
          <a:ln w="12700">
            <a:solidFill>
              <a:schemeClr val="bg1"/>
            </a:solidFill>
          </a:ln>
        </p:spPr>
        <p:txBody>
          <a:bodyPr wrap="square" lIns="274320" tIns="182880" rIns="274320" bIns="182880" anchor="ctr" anchorCtr="0"/>
          <a:lstStyle>
            <a:lvl1pPr marL="0" indent="0" algn="ctr">
              <a:buNone/>
              <a:defRPr/>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1015553180"/>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Developer Code Layou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Sans Display" pitchFamily="2"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prstGeom prst="rect">
            <a:avLst/>
          </a:prstGeo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a:prstGeom prst="rect">
            <a:avLst/>
          </a:prstGeo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243635966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Code Bottom">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a:prstGeom prst="rect">
            <a:avLst/>
          </a:prstGeom>
        </p:spPr>
        <p:txBody>
          <a:bodyPr wrap="square">
            <a:spAutoFit/>
          </a:bodyPr>
          <a:lstStyle>
            <a:lvl1pPr marL="0" indent="0">
              <a:spcBef>
                <a:spcPts val="600"/>
              </a:spcBef>
              <a:spcAft>
                <a:spcPts val="0"/>
              </a:spcAft>
              <a:buNone/>
              <a:defRPr sz="2400">
                <a:solidFill>
                  <a:schemeClr val="tx1"/>
                </a:solidFill>
                <a:latin typeface="+mn-lt"/>
                <a:cs typeface="Segoe Sans Display" pitchFamily="2"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Sans Display" pitchFamily="2"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prstGeom prst="rect">
            <a:avLst/>
          </a:prstGeo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a:prstGeom prst="rect">
            <a:avLst/>
          </a:prstGeo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70239594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Code Top">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Sans Display" pitchFamily="2"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prstGeom prst="rect">
            <a:avLst/>
          </a:prstGeo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a:prstGeom prst="rect">
            <a:avLst/>
          </a:prstGeo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a:prstGeom prst="rect">
            <a:avLst/>
          </a:prstGeom>
        </p:spPr>
        <p:txBody>
          <a:bodyPr wrap="square">
            <a:spAutoFit/>
          </a:bodyPr>
          <a:lstStyle>
            <a:lvl1pPr marL="0" indent="0">
              <a:spcBef>
                <a:spcPts val="600"/>
              </a:spcBef>
              <a:spcAft>
                <a:spcPts val="0"/>
              </a:spcAft>
              <a:buNone/>
              <a:defRPr sz="2400">
                <a:solidFill>
                  <a:schemeClr val="tx1"/>
                </a:solidFill>
                <a:latin typeface="+mn-lt"/>
                <a:cs typeface="Segoe Sans Display" pitchFamily="2"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282619578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descr="A close up of a colorful paper&#10;&#10;Description automatically generated">
            <a:extLst>
              <a:ext uri="{FF2B5EF4-FFF2-40B4-BE49-F238E27FC236}">
                <a16:creationId xmlns:a16="http://schemas.microsoft.com/office/drawing/2014/main" id="{800B82AC-416D-3AA2-4C18-031FC729A2E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a:fillRect/>
          </a:stretch>
        </p:blipFill>
        <p:spPr>
          <a:xfrm>
            <a:off x="0" y="-25467"/>
            <a:ext cx="12192000" cy="6887313"/>
          </a:xfrm>
          <a:prstGeom prst="rect">
            <a:avLst/>
          </a:prstGeom>
        </p:spPr>
      </p:pic>
      <p:sp>
        <p:nvSpPr>
          <p:cNvPr id="9" name="Title 1"/>
          <p:cNvSpPr>
            <a:spLocks noGrp="1"/>
          </p:cNvSpPr>
          <p:nvPr>
            <p:ph type="title" hasCustomPrompt="1"/>
          </p:nvPr>
        </p:nvSpPr>
        <p:spPr>
          <a:xfrm>
            <a:off x="584200" y="2302670"/>
            <a:ext cx="9144000" cy="1231106"/>
          </a:xfrm>
          <a:noFill/>
        </p:spPr>
        <p:txBody>
          <a:bodyPr wrap="square" lIns="0" tIns="0" rIns="0" bIns="0" anchor="b" anchorCtr="0">
            <a:spAutoFit/>
          </a:bodyPr>
          <a:lstStyle>
            <a:lvl1pPr>
              <a:defRPr sz="4000" spc="-50" baseline="0">
                <a:solidFill>
                  <a:schemeClr val="tx1"/>
                </a:solidFill>
                <a:latin typeface="+mj-lt"/>
                <a:cs typeface="Segoe Sans Display" pitchFamily="2" charset="0"/>
              </a:defRPr>
            </a:lvl1pPr>
          </a:lstStyle>
          <a:p>
            <a:r>
              <a:rPr lang="en-US"/>
              <a:t>Event name or </a:t>
            </a:r>
            <a:br>
              <a:rPr lang="en-US"/>
            </a:br>
            <a:r>
              <a:rPr lang="en-US"/>
              <a:t>presentation title </a:t>
            </a:r>
          </a:p>
        </p:txBody>
      </p:sp>
      <p:sp>
        <p:nvSpPr>
          <p:cNvPr id="5" name="Text Placeholder 4"/>
          <p:cNvSpPr>
            <a:spLocks noGrp="1"/>
          </p:cNvSpPr>
          <p:nvPr>
            <p:ph type="body" sz="quarter" idx="12" hasCustomPrompt="1"/>
          </p:nvPr>
        </p:nvSpPr>
        <p:spPr>
          <a:xfrm>
            <a:off x="584200" y="3962400"/>
            <a:ext cx="9144000"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Sans Display" pitchFamily="2" charset="0"/>
              </a:defRPr>
            </a:lvl1pPr>
          </a:lstStyle>
          <a:p>
            <a:pPr lvl="0"/>
            <a:r>
              <a:rPr lang="en-US"/>
              <a:t>Speaker name or subtitle text</a:t>
            </a:r>
          </a:p>
        </p:txBody>
      </p:sp>
      <p:pic>
        <p:nvPicPr>
          <p:cNvPr id="3" name="MS logo gray - EMF">
            <a:extLst>
              <a:ext uri="{FF2B5EF4-FFF2-40B4-BE49-F238E27FC236}">
                <a16:creationId xmlns:a16="http://schemas.microsoft.com/office/drawing/2014/main" id="{D904B52A-FC47-263E-68A4-618DB3C62A8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black">
          <a:xfrm>
            <a:off x="283297" y="281710"/>
            <a:ext cx="2440148" cy="902855"/>
          </a:xfrm>
          <a:prstGeom prst="rect">
            <a:avLst/>
          </a:prstGeom>
        </p:spPr>
      </p:pic>
    </p:spTree>
    <p:extLst>
      <p:ext uri="{BB962C8B-B14F-4D97-AF65-F5344CB8AC3E}">
        <p14:creationId xmlns:p14="http://schemas.microsoft.com/office/powerpoint/2010/main" val="1075907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Code Right s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a:prstGeom prst="rect">
            <a:avLst/>
          </a:prstGeom>
        </p:spPr>
        <p:txBody>
          <a:bodyPr wrap="square">
            <a:spAutoFit/>
          </a:bodyPr>
          <a:lstStyle>
            <a:lvl1pPr marL="0" indent="0">
              <a:lnSpc>
                <a:spcPct val="100000"/>
              </a:lnSpc>
              <a:spcBef>
                <a:spcPts val="600"/>
              </a:spcBef>
              <a:spcAft>
                <a:spcPts val="0"/>
              </a:spcAft>
              <a:buNone/>
              <a:defRPr sz="2400" b="0" i="0" baseline="0">
                <a:solidFill>
                  <a:schemeClr val="tx1"/>
                </a:solidFill>
                <a:latin typeface="Segoe Sans Display" pitchFamily="2" charset="0"/>
                <a:cs typeface="Segoe Sans Display" pitchFamily="2"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Sans Display" pitchFamily="2"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prstGeom prst="rect">
            <a:avLst/>
          </a:prstGeo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a:prstGeom prst="rect">
            <a:avLst/>
          </a:prstGeo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79415953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Code Left sd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Sans Display" pitchFamily="2"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prstGeom prst="rect">
            <a:avLst/>
          </a:prstGeo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a:prstGeom prst="rect">
            <a:avLst/>
          </a:prstGeo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a:prstGeom prst="rect">
            <a:avLst/>
          </a:prstGeom>
        </p:spPr>
        <p:txBody>
          <a:bodyPr wrap="square">
            <a:spAutoFit/>
          </a:bodyPr>
          <a:lstStyle>
            <a:lvl1pPr marL="0" indent="0">
              <a:lnSpc>
                <a:spcPct val="100000"/>
              </a:lnSpc>
              <a:spcBef>
                <a:spcPts val="600"/>
              </a:spcBef>
              <a:spcAft>
                <a:spcPts val="0"/>
              </a:spcAft>
              <a:buNone/>
              <a:defRPr sz="2400" b="0" i="0" baseline="0">
                <a:solidFill>
                  <a:schemeClr val="tx1"/>
                </a:solidFill>
                <a:latin typeface="Segoe Sans Display" pitchFamily="2" charset="0"/>
                <a:cs typeface="Segoe Sans Display" pitchFamily="2"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2007347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chemeClr val="bg1"/>
        </a:solidFill>
        <a:effectLst/>
      </p:bgPr>
    </p:bg>
    <p:spTree>
      <p:nvGrpSpPr>
        <p:cNvPr id="1" name=""/>
        <p:cNvGrpSpPr/>
        <p:nvPr/>
      </p:nvGrpSpPr>
      <p:grpSpPr>
        <a:xfrm>
          <a:off x="0" y="0"/>
          <a:ext cx="0" cy="0"/>
          <a:chOff x="0" y="0"/>
          <a:chExt cx="0" cy="0"/>
        </a:xfrm>
      </p:grpSpPr>
      <p:pic>
        <p:nvPicPr>
          <p:cNvPr id="2" name="Picture 1" descr="A close up of a toy&#10;&#10;Description automatically generated">
            <a:extLst>
              <a:ext uri="{FF2B5EF4-FFF2-40B4-BE49-F238E27FC236}">
                <a16:creationId xmlns:a16="http://schemas.microsoft.com/office/drawing/2014/main" id="{B9BB8E42-E9E3-39A4-743C-44A244AF228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638" cy="6857796"/>
          </a:xfrm>
          <a:prstGeom prst="rect">
            <a:avLst/>
          </a:prstGeom>
        </p:spPr>
      </p:pic>
      <p:sp>
        <p:nvSpPr>
          <p:cNvPr id="3" name="TextBox 2">
            <a:extLst>
              <a:ext uri="{FF2B5EF4-FFF2-40B4-BE49-F238E27FC236}">
                <a16:creationId xmlns:a16="http://schemas.microsoft.com/office/drawing/2014/main" id="{37809D89-17EE-D9C9-77AB-DB15370EE3B1}"/>
              </a:ext>
            </a:extLst>
          </p:cNvPr>
          <p:cNvSpPr txBox="1"/>
          <p:nvPr userDrawn="1"/>
        </p:nvSpPr>
        <p:spPr>
          <a:xfrm>
            <a:off x="585216" y="3035808"/>
            <a:ext cx="3695700" cy="498598"/>
          </a:xfrm>
          <a:prstGeom prst="rect">
            <a:avLst/>
          </a:prstGeom>
          <a:noFill/>
        </p:spPr>
        <p:txBody>
          <a:bodyPr vert="horz" wrap="square" lIns="0" tIns="0" rIns="0" bIns="0" rtlCol="0" anchor="b" anchorCtr="0">
            <a:spAutoFit/>
          </a:bodyPr>
          <a:lstStyle>
            <a:lvl1pPr defTabSz="932742">
              <a:lnSpc>
                <a:spcPct val="90000"/>
              </a:lnSpc>
              <a:spcBef>
                <a:spcPct val="0"/>
              </a:spcBef>
              <a:buNone/>
              <a:defRPr lang="en-US" sz="3600" b="0" cap="none" spc="-50" baseline="0" dirty="0" smtClean="0">
                <a:ln w="3175">
                  <a:noFill/>
                </a:ln>
                <a:effectLst/>
                <a:latin typeface="+mj-lt"/>
                <a:cs typeface="Segoe Sans Display" pitchFamily="2" charset="0"/>
              </a:defRPr>
            </a:lvl1pPr>
          </a:lstStyle>
          <a:p>
            <a:pPr lvl="0"/>
            <a:r>
              <a:rPr lang="en-US"/>
              <a:t>Thank you.</a:t>
            </a:r>
          </a:p>
        </p:txBody>
      </p:sp>
      <p:sp>
        <p:nvSpPr>
          <p:cNvPr id="8" name="Title 7">
            <a:extLst>
              <a:ext uri="{FF2B5EF4-FFF2-40B4-BE49-F238E27FC236}">
                <a16:creationId xmlns:a16="http://schemas.microsoft.com/office/drawing/2014/main" id="{C9E9484E-0F6B-04E7-B2C6-42341D0FF2B4}"/>
              </a:ext>
            </a:extLst>
          </p:cNvPr>
          <p:cNvSpPr>
            <a:spLocks noGrp="1"/>
          </p:cNvSpPr>
          <p:nvPr>
            <p:ph type="title" hasCustomPrompt="1"/>
          </p:nvPr>
        </p:nvSpPr>
        <p:spPr>
          <a:xfrm>
            <a:off x="585216" y="-420892"/>
            <a:ext cx="11018520" cy="276999"/>
          </a:xfrm>
        </p:spPr>
        <p:txBody>
          <a:bodyPr/>
          <a:lstStyle>
            <a:lvl1pPr>
              <a:defRPr sz="1800"/>
            </a:lvl1pPr>
          </a:lstStyle>
          <a:p>
            <a:r>
              <a:rPr lang="en-US"/>
              <a:t>Thank you.</a:t>
            </a:r>
          </a:p>
        </p:txBody>
      </p:sp>
      <p:sp>
        <p:nvSpPr>
          <p:cNvPr id="4" name="TextBox 3">
            <a:extLst>
              <a:ext uri="{FF2B5EF4-FFF2-40B4-BE49-F238E27FC236}">
                <a16:creationId xmlns:a16="http://schemas.microsoft.com/office/drawing/2014/main" id="{C565849C-077A-21B0-5956-3EE3C39C952F}"/>
              </a:ext>
            </a:extLst>
          </p:cNvPr>
          <p:cNvSpPr txBox="1"/>
          <p:nvPr userDrawn="1">
            <p:extLst>
              <p:ext uri="{1162E1C5-73C7-4A58-AE30-91384D911F3F}">
                <p184:classification xmlns:p184="http://schemas.microsoft.com/office/powerpoint/2018/4/main" val="ftr"/>
              </p:ext>
            </p:extLst>
          </p:nvPr>
        </p:nvSpPr>
        <p:spPr>
          <a:xfrm>
            <a:off x="63500" y="6642100"/>
            <a:ext cx="5949107" cy="184666"/>
          </a:xfrm>
          <a:prstGeom prst="rect">
            <a:avLst/>
          </a:prstGeom>
        </p:spPr>
        <p:txBody>
          <a:bodyPr horzOverflow="overflow" wrap="square" lIns="0" tIns="0" rIns="0" bIns="0">
            <a:spAutoFit/>
          </a:bodyPr>
          <a:lstStyle/>
          <a:p>
            <a:pPr algn="l"/>
            <a:r>
              <a:rPr lang="en-US" sz="1200" b="1">
                <a:solidFill>
                  <a:schemeClr val="bg1">
                    <a:lumMod val="50000"/>
                  </a:schemeClr>
                </a:solidFill>
                <a:latin typeface="+mj-lt"/>
              </a:rPr>
              <a:t>Classified as Microsoft Confidential – content under embargo until Nov 18, 2025</a:t>
            </a:r>
          </a:p>
        </p:txBody>
      </p:sp>
    </p:spTree>
    <p:extLst>
      <p:ext uri="{BB962C8B-B14F-4D97-AF65-F5344CB8AC3E}">
        <p14:creationId xmlns:p14="http://schemas.microsoft.com/office/powerpoint/2010/main" val="42457024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Thank you">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CA7775C-4133-ABAD-0C3B-A8A6026E3AF8}"/>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pic>
        <p:nvPicPr>
          <p:cNvPr id="4" name="Picture 3" descr="A close-up of a colorful wave&#10;&#10;Description automatically generated">
            <a:extLst>
              <a:ext uri="{FF2B5EF4-FFF2-40B4-BE49-F238E27FC236}">
                <a16:creationId xmlns:a16="http://schemas.microsoft.com/office/drawing/2014/main" id="{7E23DEF3-55CD-9793-23E4-712C6621B71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334000" y="0"/>
            <a:ext cx="6856632" cy="6858000"/>
          </a:xfrm>
          <a:prstGeom prst="rect">
            <a:avLst/>
          </a:prstGeom>
        </p:spPr>
      </p:pic>
      <p:pic>
        <p:nvPicPr>
          <p:cNvPr id="9" name="Picture 8" descr="A colorful gradient going from darker blue on the left side to light blue to magenta to orange on the right side">
            <a:extLst>
              <a:ext uri="{FF2B5EF4-FFF2-40B4-BE49-F238E27FC236}">
                <a16:creationId xmlns:a16="http://schemas.microsoft.com/office/drawing/2014/main" id="{AC565FDC-0846-5D0F-BA1F-1574971CEC2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3" name="TextBox 2">
            <a:extLst>
              <a:ext uri="{FF2B5EF4-FFF2-40B4-BE49-F238E27FC236}">
                <a16:creationId xmlns:a16="http://schemas.microsoft.com/office/drawing/2014/main" id="{37809D89-17EE-D9C9-77AB-DB15370EE3B1}"/>
              </a:ext>
            </a:extLst>
          </p:cNvPr>
          <p:cNvSpPr txBox="1"/>
          <p:nvPr userDrawn="1"/>
        </p:nvSpPr>
        <p:spPr>
          <a:xfrm>
            <a:off x="585216" y="3035808"/>
            <a:ext cx="3695700" cy="498598"/>
          </a:xfrm>
          <a:prstGeom prst="rect">
            <a:avLst/>
          </a:prstGeom>
          <a:noFill/>
        </p:spPr>
        <p:txBody>
          <a:bodyPr vert="horz" wrap="square" lIns="0" tIns="0" rIns="0" bIns="0" rtlCol="0" anchor="b" anchorCtr="0">
            <a:spAutoFit/>
          </a:bodyPr>
          <a:lstStyle>
            <a:lvl1pPr defTabSz="932742">
              <a:lnSpc>
                <a:spcPct val="90000"/>
              </a:lnSpc>
              <a:spcBef>
                <a:spcPct val="0"/>
              </a:spcBef>
              <a:buNone/>
              <a:defRPr lang="en-US" sz="3600" b="0" cap="none" spc="-50" baseline="0" dirty="0" smtClean="0">
                <a:ln w="3175">
                  <a:noFill/>
                </a:ln>
                <a:effectLst/>
                <a:latin typeface="+mj-lt"/>
                <a:cs typeface="Segoe Sans Display" pitchFamily="2" charset="0"/>
              </a:defRPr>
            </a:lvl1pPr>
          </a:lstStyle>
          <a:p>
            <a:pPr lvl="0"/>
            <a:r>
              <a:rPr lang="en-US"/>
              <a:t>Thank you.</a:t>
            </a:r>
          </a:p>
        </p:txBody>
      </p:sp>
      <p:sp>
        <p:nvSpPr>
          <p:cNvPr id="8" name="Title 7">
            <a:extLst>
              <a:ext uri="{FF2B5EF4-FFF2-40B4-BE49-F238E27FC236}">
                <a16:creationId xmlns:a16="http://schemas.microsoft.com/office/drawing/2014/main" id="{C9E9484E-0F6B-04E7-B2C6-42341D0FF2B4}"/>
              </a:ext>
            </a:extLst>
          </p:cNvPr>
          <p:cNvSpPr>
            <a:spLocks noGrp="1"/>
          </p:cNvSpPr>
          <p:nvPr>
            <p:ph type="title" hasCustomPrompt="1"/>
          </p:nvPr>
        </p:nvSpPr>
        <p:spPr>
          <a:xfrm>
            <a:off x="585216" y="-420892"/>
            <a:ext cx="11018520" cy="276999"/>
          </a:xfrm>
        </p:spPr>
        <p:txBody>
          <a:bodyPr/>
          <a:lstStyle>
            <a:lvl1pPr>
              <a:defRPr sz="1800"/>
            </a:lvl1pPr>
          </a:lstStyle>
          <a:p>
            <a:r>
              <a:rPr lang="en-US"/>
              <a:t>Thank you.</a:t>
            </a:r>
          </a:p>
        </p:txBody>
      </p:sp>
      <p:sp>
        <p:nvSpPr>
          <p:cNvPr id="2" name="TextBox 1">
            <a:extLst>
              <a:ext uri="{FF2B5EF4-FFF2-40B4-BE49-F238E27FC236}">
                <a16:creationId xmlns:a16="http://schemas.microsoft.com/office/drawing/2014/main" id="{D628D4AF-9891-A4C6-DAB8-764C3AA448CA}"/>
              </a:ext>
            </a:extLst>
          </p:cNvPr>
          <p:cNvSpPr txBox="1"/>
          <p:nvPr userDrawn="1">
            <p:extLst>
              <p:ext uri="{1162E1C5-73C7-4A58-AE30-91384D911F3F}">
                <p184:classification xmlns:p184="http://schemas.microsoft.com/office/powerpoint/2018/4/main" val="ftr"/>
              </p:ext>
            </p:extLst>
          </p:nvPr>
        </p:nvSpPr>
        <p:spPr>
          <a:xfrm>
            <a:off x="145369" y="6468039"/>
            <a:ext cx="5949107" cy="184666"/>
          </a:xfrm>
          <a:prstGeom prst="rect">
            <a:avLst/>
          </a:prstGeom>
        </p:spPr>
        <p:txBody>
          <a:bodyPr horzOverflow="overflow" wrap="square" lIns="0" tIns="0" rIns="0" bIns="0">
            <a:spAutoFit/>
          </a:bodyPr>
          <a:lstStyle/>
          <a:p>
            <a:pPr algn="l"/>
            <a:r>
              <a:rPr lang="en-US" sz="1200" b="1">
                <a:solidFill>
                  <a:schemeClr val="bg1">
                    <a:lumMod val="50000"/>
                  </a:schemeClr>
                </a:solidFill>
                <a:latin typeface="+mj-lt"/>
              </a:rPr>
              <a:t>Classified as Microsoft Confidential – content under embargo until Nov 18, 2025</a:t>
            </a:r>
          </a:p>
        </p:txBody>
      </p:sp>
    </p:spTree>
    <p:extLst>
      <p:ext uri="{BB962C8B-B14F-4D97-AF65-F5344CB8AC3E}">
        <p14:creationId xmlns:p14="http://schemas.microsoft.com/office/powerpoint/2010/main" val="29454101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Closing slide_with Logo">
    <p:bg>
      <p:bgRef idx="1001">
        <a:schemeClr val="bg2"/>
      </p:bgRef>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2DB4627A-42AD-DD19-0422-DBBC9408E6AB}"/>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Text Box 3"/>
          <p:cNvSpPr txBox="1">
            <a:spLocks noChangeArrowheads="1"/>
          </p:cNvSpPr>
          <p:nvPr userDrawn="1"/>
        </p:nvSpPr>
        <p:spPr bwMode="blackWhite">
          <a:xfrm>
            <a:off x="584200" y="6446520"/>
            <a:ext cx="8193024" cy="153888"/>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1000">
                <a:solidFill>
                  <a:schemeClr val="tx1"/>
                </a:solidFill>
                <a:cs typeface="Segoe UI" pitchFamily="34" charset="0"/>
              </a:rPr>
              <a:t>© Copyright Microsoft Corporation. All rights reserved. </a:t>
            </a:r>
          </a:p>
        </p:txBody>
      </p:sp>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3077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4" name="TextBox 3">
            <a:extLst>
              <a:ext uri="{FF2B5EF4-FFF2-40B4-BE49-F238E27FC236}">
                <a16:creationId xmlns:a16="http://schemas.microsoft.com/office/drawing/2014/main" id="{2C3F9E46-EC0C-CB34-C139-D031A7914556}"/>
              </a:ext>
            </a:extLst>
          </p:cNvPr>
          <p:cNvSpPr txBox="1"/>
          <p:nvPr userDrawn="1">
            <p:extLst>
              <p:ext uri="{1162E1C5-73C7-4A58-AE30-91384D911F3F}">
                <p184:classification xmlns:p184="http://schemas.microsoft.com/office/powerpoint/2018/4/main" val="ftr"/>
              </p:ext>
            </p:extLst>
          </p:nvPr>
        </p:nvSpPr>
        <p:spPr>
          <a:xfrm>
            <a:off x="63500" y="6642100"/>
            <a:ext cx="5949107" cy="184666"/>
          </a:xfrm>
          <a:prstGeom prst="rect">
            <a:avLst/>
          </a:prstGeom>
        </p:spPr>
        <p:txBody>
          <a:bodyPr horzOverflow="overflow" wrap="square" lIns="0" tIns="0" rIns="0" bIns="0">
            <a:spAutoFit/>
          </a:bodyPr>
          <a:lstStyle/>
          <a:p>
            <a:pPr algn="l"/>
            <a:r>
              <a:rPr lang="en-US" sz="1200" b="1">
                <a:solidFill>
                  <a:schemeClr val="bg1">
                    <a:lumMod val="50000"/>
                  </a:schemeClr>
                </a:solidFill>
                <a:latin typeface="+mj-lt"/>
              </a:rPr>
              <a:t>Classified as Microsoft Confidential – content under embargo until Nov 18, 2025</a:t>
            </a:r>
          </a:p>
        </p:txBody>
      </p:sp>
    </p:spTree>
    <p:extLst>
      <p:ext uri="{BB962C8B-B14F-4D97-AF65-F5344CB8AC3E}">
        <p14:creationId xmlns:p14="http://schemas.microsoft.com/office/powerpoint/2010/main" val="30772658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Sans Display" pitchFamily="2" charset="0"/>
              </a:rPr>
              <a:t>© Copyright Microsoft Corporation. All rights reserved. </a:t>
            </a:r>
          </a:p>
        </p:txBody>
      </p:sp>
      <p:pic>
        <p:nvPicPr>
          <p:cNvPr id="4" name="Picture 3" descr="A logo of a company&#10;&#10;Description automatically generated">
            <a:extLst>
              <a:ext uri="{FF2B5EF4-FFF2-40B4-BE49-F238E27FC236}">
                <a16:creationId xmlns:a16="http://schemas.microsoft.com/office/drawing/2014/main" id="{6D0E7ACD-25E9-7FAD-3A11-733954C79AE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71500" y="581978"/>
            <a:ext cx="1454782" cy="343851"/>
          </a:xfrm>
          <a:prstGeom prst="rect">
            <a:avLst/>
          </a:prstGeom>
        </p:spPr>
      </p:pic>
      <p:sp>
        <p:nvSpPr>
          <p:cNvPr id="3" name="Title 2">
            <a:extLst>
              <a:ext uri="{FF2B5EF4-FFF2-40B4-BE49-F238E27FC236}">
                <a16:creationId xmlns:a16="http://schemas.microsoft.com/office/drawing/2014/main" id="{1643C870-A3BC-0AE9-86FC-9186C69D574A}"/>
              </a:ext>
            </a:extLst>
          </p:cNvPr>
          <p:cNvSpPr>
            <a:spLocks noGrp="1"/>
          </p:cNvSpPr>
          <p:nvPr>
            <p:ph type="title" hasCustomPrompt="1"/>
          </p:nvPr>
        </p:nvSpPr>
        <p:spPr>
          <a:xfrm>
            <a:off x="585216" y="-420892"/>
            <a:ext cx="11018520" cy="276999"/>
          </a:xfrm>
        </p:spPr>
        <p:txBody>
          <a:bodyPr vert="horz" wrap="square" lIns="0" tIns="0" rIns="0" bIns="0" rtlCol="0" anchor="t">
            <a:spAutoFit/>
          </a:bodyPr>
          <a:lstStyle>
            <a:lvl1pPr>
              <a:defRPr lang="en-US" sz="1800" dirty="0"/>
            </a:lvl1pPr>
          </a:lstStyle>
          <a:p>
            <a:pPr lvl="0"/>
            <a:r>
              <a:rPr lang="en-US"/>
              <a:t>Close</a:t>
            </a:r>
          </a:p>
        </p:txBody>
      </p:sp>
    </p:spTree>
    <p:extLst>
      <p:ext uri="{BB962C8B-B14F-4D97-AF65-F5344CB8AC3E}">
        <p14:creationId xmlns:p14="http://schemas.microsoft.com/office/powerpoint/2010/main" val="40138631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Key Processes - Before/After AI">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3C79BC07-2E4F-074C-E42E-3220BD3E1993}"/>
              </a:ext>
              <a:ext uri="{C183D7F6-B498-43B3-948B-1728B52AA6E4}">
                <adec:decorative xmlns:adec="http://schemas.microsoft.com/office/drawing/2017/decorative" val="1"/>
              </a:ext>
            </a:extLst>
          </p:cNvPr>
          <p:cNvGrpSpPr>
            <a:grpSpLocks noGrp="1" noUngrp="1" noRot="1" noMove="1" noResize="1"/>
          </p:cNvGrpSpPr>
          <p:nvPr userDrawn="1"/>
        </p:nvGrpSpPr>
        <p:grpSpPr>
          <a:xfrm>
            <a:off x="0" y="0"/>
            <a:ext cx="12188952" cy="6858000"/>
            <a:chOff x="0" y="0"/>
            <a:chExt cx="12188952" cy="6858000"/>
          </a:xfrm>
        </p:grpSpPr>
        <p:sp>
          <p:nvSpPr>
            <p:cNvPr id="2" name="Rectangle 1">
              <a:extLst>
                <a:ext uri="{FF2B5EF4-FFF2-40B4-BE49-F238E27FC236}">
                  <a16:creationId xmlns:a16="http://schemas.microsoft.com/office/drawing/2014/main" id="{D70D2C7A-4F5B-353D-0C06-7346A8207B45}"/>
                </a:ext>
              </a:extLst>
            </p:cNvPr>
            <p:cNvSpPr>
              <a:spLocks noGrp="1" noRot="1" noMove="1" noResize="1" noEditPoints="1" noAdjustHandles="1" noChangeArrowheads="1" noChangeShapeType="1"/>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B0ABAD7C-69B5-267A-50D7-D08FB74F67A5}"/>
                </a:ext>
              </a:extLst>
            </p:cNvPr>
            <p:cNvPicPr>
              <a:picLocks noGrp="1" noRot="1" noChangeAspect="1" noMove="1" noResize="1" noEditPoints="1" noAdjustHandles="1" noChangeArrowheads="1" noChangeShapeType="1" noCrop="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grpSp>
      <p:sp>
        <p:nvSpPr>
          <p:cNvPr id="5" name="Title 4">
            <a:extLst>
              <a:ext uri="{FF2B5EF4-FFF2-40B4-BE49-F238E27FC236}">
                <a16:creationId xmlns:a16="http://schemas.microsoft.com/office/drawing/2014/main" id="{0BCEAD74-397D-0D97-9041-3CFAF98275DD}"/>
              </a:ext>
            </a:extLst>
          </p:cNvPr>
          <p:cNvSpPr>
            <a:spLocks noGrp="1"/>
          </p:cNvSpPr>
          <p:nvPr>
            <p:ph type="title"/>
          </p:nvPr>
        </p:nvSpPr>
        <p:spPr/>
        <p:txBody>
          <a:bodyPr/>
          <a:lstStyle/>
          <a:p>
            <a:r>
              <a:rPr lang="en-US"/>
              <a:t>Click to edit Master title style</a:t>
            </a:r>
          </a:p>
        </p:txBody>
      </p:sp>
      <p:sp>
        <p:nvSpPr>
          <p:cNvPr id="6" name="Rounded Rectangle 79">
            <a:extLst>
              <a:ext uri="{FF2B5EF4-FFF2-40B4-BE49-F238E27FC236}">
                <a16:creationId xmlns:a16="http://schemas.microsoft.com/office/drawing/2014/main" id="{9E4DC3B4-6499-63C7-3136-22B6755463DB}"/>
              </a:ext>
              <a:ext uri="{C183D7F6-B498-43B3-948B-1728B52AA6E4}">
                <adec:decorative xmlns:adec="http://schemas.microsoft.com/office/drawing/2017/decorative" val="1"/>
              </a:ext>
            </a:extLst>
          </p:cNvPr>
          <p:cNvSpPr/>
          <p:nvPr userDrawn="1"/>
        </p:nvSpPr>
        <p:spPr bwMode="auto">
          <a:xfrm>
            <a:off x="559092" y="1310837"/>
            <a:ext cx="3383040" cy="5401248"/>
          </a:xfrm>
          <a:prstGeom prst="roundRect">
            <a:avLst>
              <a:gd name="adj" fmla="val 2935"/>
            </a:avLst>
          </a:prstGeom>
          <a:solidFill>
            <a:schemeClr val="accent3">
              <a:lumMod val="20000"/>
              <a:lumOff val="80000"/>
            </a:schemeClr>
          </a:soli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365760" rIns="182880" bIns="146304" numCol="1" spcCol="0" rtlCol="0" fromWordArt="0" anchor="t" anchorCtr="0" forceAA="0" compatLnSpc="1">
            <a:prstTxWarp prst="textNoShape">
              <a:avLst/>
            </a:prstTxWarp>
            <a:noAutofit/>
          </a:bodyPr>
          <a:lstStyle/>
          <a:p>
            <a:pPr>
              <a:spcBef>
                <a:spcPts val="1800"/>
              </a:spcBef>
              <a:buSzPct val="90000"/>
            </a:pPr>
            <a:endParaRPr lang="en-US">
              <a:solidFill>
                <a:srgbClr val="000000"/>
              </a:solidFill>
              <a:latin typeface="Segoe Sans Display"/>
              <a:cs typeface="Segoe Sans Display" pitchFamily="2" charset="0"/>
            </a:endParaRPr>
          </a:p>
        </p:txBody>
      </p:sp>
      <p:sp>
        <p:nvSpPr>
          <p:cNvPr id="7" name="Rounded Rectangle 80">
            <a:extLst>
              <a:ext uri="{FF2B5EF4-FFF2-40B4-BE49-F238E27FC236}">
                <a16:creationId xmlns:a16="http://schemas.microsoft.com/office/drawing/2014/main" id="{FAE29394-4DF2-FD1F-1AF1-260B0AF42F62}"/>
              </a:ext>
              <a:ext uri="{C183D7F6-B498-43B3-948B-1728B52AA6E4}">
                <adec:decorative xmlns:adec="http://schemas.microsoft.com/office/drawing/2017/decorative" val="1"/>
              </a:ext>
            </a:extLst>
          </p:cNvPr>
          <p:cNvSpPr/>
          <p:nvPr userDrawn="1"/>
        </p:nvSpPr>
        <p:spPr bwMode="auto">
          <a:xfrm>
            <a:off x="4170937" y="1310837"/>
            <a:ext cx="6253554" cy="5401248"/>
          </a:xfrm>
          <a:prstGeom prst="roundRect">
            <a:avLst>
              <a:gd name="adj" fmla="val 2180"/>
            </a:avLst>
          </a:prstGeom>
          <a:solidFill>
            <a:schemeClr val="accent3">
              <a:lumMod val="20000"/>
              <a:lumOff val="80000"/>
            </a:schemeClr>
          </a:soli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365760" rIns="182880" bIns="146304" numCol="1" spcCol="0" rtlCol="0" fromWordArt="0" anchor="t" anchorCtr="0" forceAA="0" compatLnSpc="1">
            <a:prstTxWarp prst="textNoShape">
              <a:avLst/>
            </a:prstTxWarp>
            <a:noAutofit/>
          </a:bodyPr>
          <a:lstStyle/>
          <a:p>
            <a:pPr>
              <a:spcBef>
                <a:spcPts val="1800"/>
              </a:spcBef>
              <a:buSzPct val="90000"/>
            </a:pPr>
            <a:endParaRPr lang="en-US">
              <a:solidFill>
                <a:srgbClr val="000000"/>
              </a:solidFill>
              <a:latin typeface="Segoe Sans Display"/>
              <a:cs typeface="Segoe Sans Display" pitchFamily="2" charset="0"/>
            </a:endParaRPr>
          </a:p>
        </p:txBody>
      </p:sp>
      <p:sp>
        <p:nvSpPr>
          <p:cNvPr id="9" name="Rectangle 8">
            <a:extLst>
              <a:ext uri="{FF2B5EF4-FFF2-40B4-BE49-F238E27FC236}">
                <a16:creationId xmlns:a16="http://schemas.microsoft.com/office/drawing/2014/main" id="{395FE5E3-B108-9973-E29F-F4169B842ECC}"/>
              </a:ext>
              <a:ext uri="{C183D7F6-B498-43B3-948B-1728B52AA6E4}">
                <adec:decorative xmlns:adec="http://schemas.microsoft.com/office/drawing/2017/decorative" val="1"/>
              </a:ext>
            </a:extLst>
          </p:cNvPr>
          <p:cNvSpPr/>
          <p:nvPr userDrawn="1"/>
        </p:nvSpPr>
        <p:spPr bwMode="auto">
          <a:xfrm>
            <a:off x="3446912" y="5874017"/>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0" name="Rectangle 9">
            <a:extLst>
              <a:ext uri="{FF2B5EF4-FFF2-40B4-BE49-F238E27FC236}">
                <a16:creationId xmlns:a16="http://schemas.microsoft.com/office/drawing/2014/main" id="{299A8EFD-2D0A-4BA9-1EFF-24E8AAD17AA0}"/>
              </a:ext>
              <a:ext uri="{C183D7F6-B498-43B3-948B-1728B52AA6E4}">
                <adec:decorative xmlns:adec="http://schemas.microsoft.com/office/drawing/2017/decorative" val="1"/>
              </a:ext>
            </a:extLst>
          </p:cNvPr>
          <p:cNvSpPr/>
          <p:nvPr userDrawn="1"/>
        </p:nvSpPr>
        <p:spPr bwMode="auto">
          <a:xfrm>
            <a:off x="3494230" y="1880589"/>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1" name="Rectangle 10">
            <a:extLst>
              <a:ext uri="{FF2B5EF4-FFF2-40B4-BE49-F238E27FC236}">
                <a16:creationId xmlns:a16="http://schemas.microsoft.com/office/drawing/2014/main" id="{96CF91C8-4DD4-D0F5-FCA4-79F8E1D3A5B6}"/>
              </a:ext>
              <a:ext uri="{C183D7F6-B498-43B3-948B-1728B52AA6E4}">
                <adec:decorative xmlns:adec="http://schemas.microsoft.com/office/drawing/2017/decorative" val="1"/>
              </a:ext>
            </a:extLst>
          </p:cNvPr>
          <p:cNvSpPr/>
          <p:nvPr userDrawn="1"/>
        </p:nvSpPr>
        <p:spPr bwMode="auto">
          <a:xfrm>
            <a:off x="3496418" y="2846431"/>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2" name="Rectangle 11">
            <a:extLst>
              <a:ext uri="{FF2B5EF4-FFF2-40B4-BE49-F238E27FC236}">
                <a16:creationId xmlns:a16="http://schemas.microsoft.com/office/drawing/2014/main" id="{E46ACF3F-45FE-47D6-C59E-50148796EE46}"/>
              </a:ext>
              <a:ext uri="{C183D7F6-B498-43B3-948B-1728B52AA6E4}">
                <adec:decorative xmlns:adec="http://schemas.microsoft.com/office/drawing/2017/decorative" val="1"/>
              </a:ext>
            </a:extLst>
          </p:cNvPr>
          <p:cNvSpPr/>
          <p:nvPr userDrawn="1"/>
        </p:nvSpPr>
        <p:spPr bwMode="auto">
          <a:xfrm>
            <a:off x="3493474" y="3780133"/>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3" name="Rectangle 12">
            <a:extLst>
              <a:ext uri="{FF2B5EF4-FFF2-40B4-BE49-F238E27FC236}">
                <a16:creationId xmlns:a16="http://schemas.microsoft.com/office/drawing/2014/main" id="{13E1A497-2059-869A-1E6F-D817713744F2}"/>
              </a:ext>
              <a:ext uri="{C183D7F6-B498-43B3-948B-1728B52AA6E4}">
                <adec:decorative xmlns:adec="http://schemas.microsoft.com/office/drawing/2017/decorative" val="1"/>
              </a:ext>
            </a:extLst>
          </p:cNvPr>
          <p:cNvSpPr/>
          <p:nvPr userDrawn="1"/>
        </p:nvSpPr>
        <p:spPr bwMode="auto">
          <a:xfrm>
            <a:off x="3488643" y="4808946"/>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4" name="Rounded Rectangle 46">
            <a:extLst>
              <a:ext uri="{FF2B5EF4-FFF2-40B4-BE49-F238E27FC236}">
                <a16:creationId xmlns:a16="http://schemas.microsoft.com/office/drawing/2014/main" id="{3063B761-DBCC-60FA-BD86-6849C7A698A6}"/>
              </a:ext>
              <a:ext uri="{C183D7F6-B498-43B3-948B-1728B52AA6E4}">
                <adec:decorative xmlns:adec="http://schemas.microsoft.com/office/drawing/2017/decorative" val="1"/>
              </a:ext>
            </a:extLst>
          </p:cNvPr>
          <p:cNvSpPr/>
          <p:nvPr userDrawn="1"/>
        </p:nvSpPr>
        <p:spPr bwMode="auto">
          <a:xfrm>
            <a:off x="4320505" y="1673761"/>
            <a:ext cx="5972919" cy="795538"/>
          </a:xfrm>
          <a:prstGeom prst="roundRect">
            <a:avLst>
              <a:gd name="adj" fmla="val 14994"/>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5" name="Rounded Rectangle 50">
            <a:extLst>
              <a:ext uri="{FF2B5EF4-FFF2-40B4-BE49-F238E27FC236}">
                <a16:creationId xmlns:a16="http://schemas.microsoft.com/office/drawing/2014/main" id="{F45FBE28-BE8D-DED6-3977-A35C74FD3290}"/>
              </a:ext>
              <a:ext uri="{C183D7F6-B498-43B3-948B-1728B52AA6E4}">
                <adec:decorative xmlns:adec="http://schemas.microsoft.com/office/drawing/2017/decorative" val="1"/>
              </a:ext>
            </a:extLst>
          </p:cNvPr>
          <p:cNvSpPr/>
          <p:nvPr userDrawn="1"/>
        </p:nvSpPr>
        <p:spPr bwMode="auto">
          <a:xfrm>
            <a:off x="4320505" y="2559324"/>
            <a:ext cx="5972919" cy="908626"/>
          </a:xfrm>
          <a:prstGeom prst="roundRect">
            <a:avLst>
              <a:gd name="adj" fmla="val 13128"/>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6" name="Rounded Rectangle 55">
            <a:extLst>
              <a:ext uri="{FF2B5EF4-FFF2-40B4-BE49-F238E27FC236}">
                <a16:creationId xmlns:a16="http://schemas.microsoft.com/office/drawing/2014/main" id="{2F64D3D4-86A8-332C-C08C-56C186DAB212}"/>
              </a:ext>
              <a:ext uri="{C183D7F6-B498-43B3-948B-1728B52AA6E4}">
                <adec:decorative xmlns:adec="http://schemas.microsoft.com/office/drawing/2017/decorative" val="1"/>
              </a:ext>
            </a:extLst>
          </p:cNvPr>
          <p:cNvSpPr/>
          <p:nvPr userDrawn="1"/>
        </p:nvSpPr>
        <p:spPr bwMode="auto">
          <a:xfrm>
            <a:off x="4320505" y="3557975"/>
            <a:ext cx="5972919" cy="901563"/>
          </a:xfrm>
          <a:prstGeom prst="roundRect">
            <a:avLst>
              <a:gd name="adj" fmla="val 13231"/>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7" name="Rounded Rectangle 60">
            <a:extLst>
              <a:ext uri="{FF2B5EF4-FFF2-40B4-BE49-F238E27FC236}">
                <a16:creationId xmlns:a16="http://schemas.microsoft.com/office/drawing/2014/main" id="{19F0CC36-F1FB-632F-7569-74DA79B953E9}"/>
              </a:ext>
              <a:ext uri="{C183D7F6-B498-43B3-948B-1728B52AA6E4}">
                <adec:decorative xmlns:adec="http://schemas.microsoft.com/office/drawing/2017/decorative" val="1"/>
              </a:ext>
            </a:extLst>
          </p:cNvPr>
          <p:cNvSpPr/>
          <p:nvPr userDrawn="1"/>
        </p:nvSpPr>
        <p:spPr bwMode="auto">
          <a:xfrm>
            <a:off x="4320505" y="4549563"/>
            <a:ext cx="5972919" cy="976499"/>
          </a:xfrm>
          <a:prstGeom prst="roundRect">
            <a:avLst>
              <a:gd name="adj" fmla="val 12215"/>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8" name="Rounded Rectangle 20">
            <a:extLst>
              <a:ext uri="{FF2B5EF4-FFF2-40B4-BE49-F238E27FC236}">
                <a16:creationId xmlns:a16="http://schemas.microsoft.com/office/drawing/2014/main" id="{3923BC9E-92B9-804E-6B78-A0405A155021}"/>
              </a:ext>
              <a:ext uri="{C183D7F6-B498-43B3-948B-1728B52AA6E4}">
                <adec:decorative xmlns:adec="http://schemas.microsoft.com/office/drawing/2017/decorative" val="1"/>
              </a:ext>
            </a:extLst>
          </p:cNvPr>
          <p:cNvSpPr/>
          <p:nvPr userDrawn="1"/>
        </p:nvSpPr>
        <p:spPr bwMode="auto">
          <a:xfrm>
            <a:off x="699425" y="1673761"/>
            <a:ext cx="3114353" cy="797309"/>
          </a:xfrm>
          <a:prstGeom prst="roundRect">
            <a:avLst>
              <a:gd name="adj" fmla="val 14961"/>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9" name="Rounded Rectangle 23">
            <a:extLst>
              <a:ext uri="{FF2B5EF4-FFF2-40B4-BE49-F238E27FC236}">
                <a16:creationId xmlns:a16="http://schemas.microsoft.com/office/drawing/2014/main" id="{DDF0544D-EDBE-E23C-1DEE-9321AD081C2F}"/>
              </a:ext>
              <a:ext uri="{C183D7F6-B498-43B3-948B-1728B52AA6E4}">
                <adec:decorative xmlns:adec="http://schemas.microsoft.com/office/drawing/2017/decorative" val="1"/>
              </a:ext>
            </a:extLst>
          </p:cNvPr>
          <p:cNvSpPr/>
          <p:nvPr userDrawn="1"/>
        </p:nvSpPr>
        <p:spPr bwMode="auto">
          <a:xfrm>
            <a:off x="699425" y="2567387"/>
            <a:ext cx="3114353" cy="1892151"/>
          </a:xfrm>
          <a:prstGeom prst="roundRect">
            <a:avLst>
              <a:gd name="adj" fmla="val 6304"/>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0" name="Rounded Rectangle 31">
            <a:extLst>
              <a:ext uri="{FF2B5EF4-FFF2-40B4-BE49-F238E27FC236}">
                <a16:creationId xmlns:a16="http://schemas.microsoft.com/office/drawing/2014/main" id="{C3455CCB-C24F-0918-DDC0-089FC7A04623}"/>
              </a:ext>
              <a:ext uri="{C183D7F6-B498-43B3-948B-1728B52AA6E4}">
                <adec:decorative xmlns:adec="http://schemas.microsoft.com/office/drawing/2017/decorative" val="1"/>
              </a:ext>
            </a:extLst>
          </p:cNvPr>
          <p:cNvSpPr/>
          <p:nvPr userDrawn="1"/>
        </p:nvSpPr>
        <p:spPr bwMode="auto">
          <a:xfrm>
            <a:off x="698469" y="4549563"/>
            <a:ext cx="3116336" cy="976499"/>
          </a:xfrm>
          <a:prstGeom prst="roundRect">
            <a:avLst>
              <a:gd name="adj" fmla="val 12215"/>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1" name="Rectangle: Rounded Corners 10">
            <a:extLst>
              <a:ext uri="{FF2B5EF4-FFF2-40B4-BE49-F238E27FC236}">
                <a16:creationId xmlns:a16="http://schemas.microsoft.com/office/drawing/2014/main" id="{57AC6C64-4EA9-70A1-AE04-D983F85F6C61}"/>
              </a:ext>
              <a:ext uri="{C183D7F6-B498-43B3-948B-1728B52AA6E4}">
                <adec:decorative xmlns:adec="http://schemas.microsoft.com/office/drawing/2017/decorative" val="1"/>
              </a:ext>
            </a:extLst>
          </p:cNvPr>
          <p:cNvSpPr/>
          <p:nvPr userDrawn="1"/>
        </p:nvSpPr>
        <p:spPr>
          <a:xfrm>
            <a:off x="559093" y="1190813"/>
            <a:ext cx="1224299" cy="273059"/>
          </a:xfrm>
          <a:prstGeom prst="roundRect">
            <a:avLst>
              <a:gd name="adj" fmla="val 50000"/>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i="0" u="none" strike="noStrike" kern="1200" cap="none" spc="0" normalizeH="0" baseline="0" noProof="0">
                <a:ln>
                  <a:noFill/>
                </a:ln>
                <a:solidFill>
                  <a:srgbClr val="FFFFFF"/>
                </a:solidFill>
                <a:effectLst/>
                <a:uLnTx/>
                <a:uFillTx/>
                <a:latin typeface="+mj-lt"/>
                <a:ea typeface="+mn-ea"/>
                <a:cs typeface="Segoe Sans Display" pitchFamily="2" charset="0"/>
              </a:rPr>
              <a:t>Key Processes</a:t>
            </a:r>
          </a:p>
        </p:txBody>
      </p:sp>
      <p:sp>
        <p:nvSpPr>
          <p:cNvPr id="30" name="Text Placeholder 29">
            <a:extLst>
              <a:ext uri="{FF2B5EF4-FFF2-40B4-BE49-F238E27FC236}">
                <a16:creationId xmlns:a16="http://schemas.microsoft.com/office/drawing/2014/main" id="{320DB206-1E09-B91E-9F54-10742BA42DF9}"/>
              </a:ext>
            </a:extLst>
          </p:cNvPr>
          <p:cNvSpPr>
            <a:spLocks noGrp="1"/>
          </p:cNvSpPr>
          <p:nvPr>
            <p:ph type="body" sz="quarter" idx="12"/>
          </p:nvPr>
        </p:nvSpPr>
        <p:spPr>
          <a:xfrm>
            <a:off x="798513" y="1795416"/>
            <a:ext cx="960120" cy="553998"/>
          </a:xfrm>
          <a:prstGeom prst="rect">
            <a:avLst/>
          </a:prstGeom>
        </p:spPr>
        <p:txBody>
          <a:bodyPr anchor="ctr" anchorCtr="0"/>
          <a:lstStyle>
            <a:lvl1pPr>
              <a:lnSpc>
                <a:spcPct val="100000"/>
              </a:lnSpc>
              <a:defRPr sz="1200"/>
            </a:lvl1pPr>
          </a:lstStyle>
          <a:p>
            <a:pPr lvl="0"/>
            <a:r>
              <a:rPr lang="en-US"/>
              <a:t>Click to edit Master text styles</a:t>
            </a:r>
          </a:p>
        </p:txBody>
      </p:sp>
      <p:sp>
        <p:nvSpPr>
          <p:cNvPr id="22" name="Rectangle: Rounded Corners 10">
            <a:extLst>
              <a:ext uri="{FF2B5EF4-FFF2-40B4-BE49-F238E27FC236}">
                <a16:creationId xmlns:a16="http://schemas.microsoft.com/office/drawing/2014/main" id="{F283C8DD-3E76-1525-2983-F78D468EABC0}"/>
              </a:ext>
              <a:ext uri="{C183D7F6-B498-43B3-948B-1728B52AA6E4}">
                <adec:decorative xmlns:adec="http://schemas.microsoft.com/office/drawing/2017/decorative" val="1"/>
              </a:ext>
            </a:extLst>
          </p:cNvPr>
          <p:cNvSpPr/>
          <p:nvPr userDrawn="1"/>
        </p:nvSpPr>
        <p:spPr>
          <a:xfrm>
            <a:off x="1898649" y="1190813"/>
            <a:ext cx="1892808" cy="273059"/>
          </a:xfrm>
          <a:prstGeom prst="roundRect">
            <a:avLst>
              <a:gd name="adj" fmla="val 50000"/>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i="0" u="none" strike="noStrike" kern="1200" cap="none" spc="0" normalizeH="0" baseline="0" noProof="0">
                <a:ln>
                  <a:noFill/>
                </a:ln>
                <a:solidFill>
                  <a:srgbClr val="000000"/>
                </a:solidFill>
                <a:effectLst/>
                <a:uLnTx/>
                <a:uFillTx/>
                <a:latin typeface="+mj-lt"/>
                <a:ea typeface="+mn-ea"/>
                <a:cs typeface="Segoe Sans Display" pitchFamily="2" charset="0"/>
              </a:rPr>
              <a:t>Before AI</a:t>
            </a:r>
          </a:p>
        </p:txBody>
      </p:sp>
      <p:sp>
        <p:nvSpPr>
          <p:cNvPr id="24" name="Rounded Rectangle 60">
            <a:extLst>
              <a:ext uri="{FF2B5EF4-FFF2-40B4-BE49-F238E27FC236}">
                <a16:creationId xmlns:a16="http://schemas.microsoft.com/office/drawing/2014/main" id="{FE634DD4-3EF9-0D15-1DDE-4024D59FA392}"/>
              </a:ext>
              <a:ext uri="{C183D7F6-B498-43B3-948B-1728B52AA6E4}">
                <adec:decorative xmlns:adec="http://schemas.microsoft.com/office/drawing/2017/decorative" val="1"/>
              </a:ext>
            </a:extLst>
          </p:cNvPr>
          <p:cNvSpPr/>
          <p:nvPr userDrawn="1"/>
        </p:nvSpPr>
        <p:spPr bwMode="auto">
          <a:xfrm>
            <a:off x="4320505" y="5616087"/>
            <a:ext cx="5972919" cy="976499"/>
          </a:xfrm>
          <a:prstGeom prst="roundRect">
            <a:avLst>
              <a:gd name="adj" fmla="val 12215"/>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5" name="Rounded Rectangle 31">
            <a:extLst>
              <a:ext uri="{FF2B5EF4-FFF2-40B4-BE49-F238E27FC236}">
                <a16:creationId xmlns:a16="http://schemas.microsoft.com/office/drawing/2014/main" id="{582E95FF-F204-A2C6-B1D7-26E7D0C6E110}"/>
              </a:ext>
              <a:ext uri="{C183D7F6-B498-43B3-948B-1728B52AA6E4}">
                <adec:decorative xmlns:adec="http://schemas.microsoft.com/office/drawing/2017/decorative" val="1"/>
              </a:ext>
            </a:extLst>
          </p:cNvPr>
          <p:cNvSpPr/>
          <p:nvPr userDrawn="1"/>
        </p:nvSpPr>
        <p:spPr bwMode="auto">
          <a:xfrm>
            <a:off x="699048" y="5616087"/>
            <a:ext cx="3115136" cy="976499"/>
          </a:xfrm>
          <a:prstGeom prst="roundRect">
            <a:avLst>
              <a:gd name="adj" fmla="val 12215"/>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6" name="Rectangle: Rounded Corners 10">
            <a:extLst>
              <a:ext uri="{FF2B5EF4-FFF2-40B4-BE49-F238E27FC236}">
                <a16:creationId xmlns:a16="http://schemas.microsoft.com/office/drawing/2014/main" id="{FF4A5D24-E5ED-ED4B-73C8-FEEBC1E181E3}"/>
              </a:ext>
              <a:ext uri="{C183D7F6-B498-43B3-948B-1728B52AA6E4}">
                <adec:decorative xmlns:adec="http://schemas.microsoft.com/office/drawing/2017/decorative" val="1"/>
              </a:ext>
            </a:extLst>
          </p:cNvPr>
          <p:cNvSpPr/>
          <p:nvPr userDrawn="1"/>
        </p:nvSpPr>
        <p:spPr>
          <a:xfrm>
            <a:off x="4299290" y="1190813"/>
            <a:ext cx="1811983" cy="273059"/>
          </a:xfrm>
          <a:prstGeom prst="roundRect">
            <a:avLst>
              <a:gd name="adj" fmla="val 50000"/>
            </a:avLst>
          </a:prstGeom>
          <a:gradFill flip="none" rotWithShape="1">
            <a:gsLst>
              <a:gs pos="0">
                <a:srgbClr val="0178D4"/>
              </a:gs>
              <a:gs pos="67269">
                <a:srgbClr val="E176D5"/>
              </a:gs>
              <a:gs pos="33000">
                <a:srgbClr val="629CFF"/>
              </a:gs>
              <a:gs pos="100000">
                <a:srgbClr val="FDA778"/>
              </a:gs>
            </a:gsLst>
            <a:path path="circle">
              <a:fillToRect t="100000" r="100000"/>
            </a:path>
            <a:tileRect l="-100000" b="-100000"/>
          </a:gradFill>
          <a:ln>
            <a:no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i="0" u="none" strike="noStrike" kern="1200" cap="none" spc="0" normalizeH="0" baseline="0" noProof="0">
                <a:ln>
                  <a:noFill/>
                </a:ln>
                <a:solidFill>
                  <a:srgbClr val="FFFFFF"/>
                </a:solidFill>
                <a:effectLst/>
                <a:uLnTx/>
                <a:uFillTx/>
                <a:latin typeface="+mj-lt"/>
                <a:ea typeface="+mn-ea"/>
                <a:cs typeface="Segoe Sans Display" pitchFamily="2" charset="0"/>
              </a:rPr>
              <a:t>After AI</a:t>
            </a:r>
          </a:p>
        </p:txBody>
      </p:sp>
      <p:sp>
        <p:nvSpPr>
          <p:cNvPr id="33" name="Text Placeholder 32">
            <a:extLst>
              <a:ext uri="{FF2B5EF4-FFF2-40B4-BE49-F238E27FC236}">
                <a16:creationId xmlns:a16="http://schemas.microsoft.com/office/drawing/2014/main" id="{04735D59-0756-1F28-325D-B95A8012517D}"/>
              </a:ext>
            </a:extLst>
          </p:cNvPr>
          <p:cNvSpPr>
            <a:spLocks noGrp="1"/>
          </p:cNvSpPr>
          <p:nvPr>
            <p:ph type="body" sz="quarter" idx="13"/>
          </p:nvPr>
        </p:nvSpPr>
        <p:spPr>
          <a:xfrm>
            <a:off x="1898649" y="1995471"/>
            <a:ext cx="1792224" cy="153888"/>
          </a:xfrm>
          <a:prstGeom prst="rect">
            <a:avLst/>
          </a:prstGeom>
        </p:spPr>
        <p:txBody>
          <a:bodyPr anchor="ctr" anchorCtr="0"/>
          <a:lstStyle>
            <a:lvl1pPr>
              <a:lnSpc>
                <a:spcPct val="100000"/>
              </a:lnSpc>
              <a:spcBef>
                <a:spcPts val="300"/>
              </a:spcBef>
              <a:defRPr sz="100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46" name="Text Placeholder 32">
            <a:extLst>
              <a:ext uri="{FF2B5EF4-FFF2-40B4-BE49-F238E27FC236}">
                <a16:creationId xmlns:a16="http://schemas.microsoft.com/office/drawing/2014/main" id="{8DC41E68-3E78-C147-795C-5CE3F98396FE}"/>
              </a:ext>
            </a:extLst>
          </p:cNvPr>
          <p:cNvSpPr>
            <a:spLocks noGrp="1"/>
          </p:cNvSpPr>
          <p:nvPr>
            <p:ph type="body" sz="quarter" idx="20"/>
          </p:nvPr>
        </p:nvSpPr>
        <p:spPr>
          <a:xfrm>
            <a:off x="4432788" y="1673761"/>
            <a:ext cx="2788920" cy="398058"/>
          </a:xfrm>
          <a:prstGeom prst="rect">
            <a:avLst/>
          </a:prstGeom>
        </p:spPr>
        <p:txBody>
          <a:bodyPr tIns="64008"/>
          <a:lstStyle>
            <a:lvl1pPr>
              <a:lnSpc>
                <a:spcPct val="100000"/>
              </a:lnSpc>
              <a:spcBef>
                <a:spcPts val="0"/>
              </a:spcBef>
              <a:defRPr sz="1000">
                <a:solidFill>
                  <a:srgbClr val="0078D4"/>
                </a:solidFill>
                <a:latin typeface="+mn-lt"/>
              </a:defRPr>
            </a:lvl1pPr>
            <a:lvl2pPr>
              <a:lnSpc>
                <a:spcPct val="100000"/>
              </a:lnSpc>
              <a:spcBef>
                <a:spcPts val="200"/>
              </a:spcBef>
              <a:defRPr sz="1000"/>
            </a:lvl2pPr>
            <a:lvl3pPr>
              <a:defRPr sz="1000"/>
            </a:lvl3pPr>
            <a:lvl4pPr>
              <a:defRPr sz="1000"/>
            </a:lvl4pPr>
            <a:lvl5pPr>
              <a:defRPr sz="1000"/>
            </a:lvl5pPr>
          </a:lstStyle>
          <a:p>
            <a:pPr lvl="0"/>
            <a:r>
              <a:rPr lang="en-US"/>
              <a:t>Click to edit Master text styles</a:t>
            </a:r>
          </a:p>
          <a:p>
            <a:pPr lvl="1"/>
            <a:r>
              <a:rPr lang="en-US"/>
              <a:t>Level 2</a:t>
            </a:r>
          </a:p>
        </p:txBody>
      </p:sp>
      <p:sp>
        <p:nvSpPr>
          <p:cNvPr id="56" name="Text Placeholder 32">
            <a:extLst>
              <a:ext uri="{FF2B5EF4-FFF2-40B4-BE49-F238E27FC236}">
                <a16:creationId xmlns:a16="http://schemas.microsoft.com/office/drawing/2014/main" id="{A35306A8-4AB6-27A1-2284-B67D86A65D03}"/>
              </a:ext>
            </a:extLst>
          </p:cNvPr>
          <p:cNvSpPr>
            <a:spLocks noGrp="1"/>
          </p:cNvSpPr>
          <p:nvPr>
            <p:ph type="body" sz="quarter" idx="21"/>
          </p:nvPr>
        </p:nvSpPr>
        <p:spPr>
          <a:xfrm>
            <a:off x="7405111" y="1673761"/>
            <a:ext cx="2788920" cy="398058"/>
          </a:xfrm>
          <a:prstGeom prst="rect">
            <a:avLst/>
          </a:prstGeom>
        </p:spPr>
        <p:txBody>
          <a:bodyPr tIns="64008"/>
          <a:lstStyle>
            <a:lvl1pPr>
              <a:lnSpc>
                <a:spcPct val="100000"/>
              </a:lnSpc>
              <a:spcBef>
                <a:spcPts val="0"/>
              </a:spcBef>
              <a:defRPr sz="1000">
                <a:solidFill>
                  <a:srgbClr val="0078D4"/>
                </a:solidFill>
                <a:latin typeface="+mn-lt"/>
              </a:defRPr>
            </a:lvl1pPr>
            <a:lvl2pPr>
              <a:lnSpc>
                <a:spcPct val="100000"/>
              </a:lnSpc>
              <a:spcBef>
                <a:spcPts val="200"/>
              </a:spcBef>
              <a:defRPr sz="1000"/>
            </a:lvl2pPr>
            <a:lvl3pPr>
              <a:defRPr sz="1000"/>
            </a:lvl3pPr>
            <a:lvl4pPr>
              <a:defRPr sz="1000"/>
            </a:lvl4pPr>
            <a:lvl5pPr>
              <a:defRPr sz="1000"/>
            </a:lvl5pPr>
          </a:lstStyle>
          <a:p>
            <a:pPr lvl="0"/>
            <a:r>
              <a:rPr lang="en-US"/>
              <a:t>Click to edit Master text styles</a:t>
            </a:r>
          </a:p>
          <a:p>
            <a:pPr lvl="1"/>
            <a:r>
              <a:rPr lang="en-US"/>
              <a:t>Level 2</a:t>
            </a:r>
          </a:p>
        </p:txBody>
      </p:sp>
      <p:sp>
        <p:nvSpPr>
          <p:cNvPr id="36" name="Text Placeholder 29">
            <a:extLst>
              <a:ext uri="{FF2B5EF4-FFF2-40B4-BE49-F238E27FC236}">
                <a16:creationId xmlns:a16="http://schemas.microsoft.com/office/drawing/2014/main" id="{4BA3A142-A819-F553-5D15-FB96846EDCA7}"/>
              </a:ext>
            </a:extLst>
          </p:cNvPr>
          <p:cNvSpPr>
            <a:spLocks noGrp="1"/>
          </p:cNvSpPr>
          <p:nvPr>
            <p:ph type="body" sz="quarter" idx="14"/>
          </p:nvPr>
        </p:nvSpPr>
        <p:spPr>
          <a:xfrm>
            <a:off x="798513" y="3236463"/>
            <a:ext cx="960120" cy="553998"/>
          </a:xfrm>
          <a:prstGeom prst="rect">
            <a:avLst/>
          </a:prstGeom>
        </p:spPr>
        <p:txBody>
          <a:bodyPr anchor="ctr" anchorCtr="0"/>
          <a:lstStyle>
            <a:lvl1pPr>
              <a:lnSpc>
                <a:spcPct val="100000"/>
              </a:lnSpc>
              <a:defRPr sz="1200"/>
            </a:lvl1pPr>
          </a:lstStyle>
          <a:p>
            <a:pPr lvl="0"/>
            <a:r>
              <a:rPr lang="en-US"/>
              <a:t>Click to edit Master text styles</a:t>
            </a:r>
          </a:p>
        </p:txBody>
      </p:sp>
      <p:sp>
        <p:nvSpPr>
          <p:cNvPr id="37" name="Text Placeholder 32">
            <a:extLst>
              <a:ext uri="{FF2B5EF4-FFF2-40B4-BE49-F238E27FC236}">
                <a16:creationId xmlns:a16="http://schemas.microsoft.com/office/drawing/2014/main" id="{D26EE3EA-C9A9-D990-9C00-02E44F91E73A}"/>
              </a:ext>
            </a:extLst>
          </p:cNvPr>
          <p:cNvSpPr>
            <a:spLocks noGrp="1"/>
          </p:cNvSpPr>
          <p:nvPr>
            <p:ph type="body" sz="quarter" idx="15"/>
          </p:nvPr>
        </p:nvSpPr>
        <p:spPr>
          <a:xfrm>
            <a:off x="1898649" y="3436518"/>
            <a:ext cx="1792224" cy="153888"/>
          </a:xfrm>
          <a:prstGeom prst="rect">
            <a:avLst/>
          </a:prstGeom>
        </p:spPr>
        <p:txBody>
          <a:bodyPr anchor="ctr" anchorCtr="0"/>
          <a:lstStyle>
            <a:lvl1pPr>
              <a:lnSpc>
                <a:spcPct val="100000"/>
              </a:lnSpc>
              <a:spcBef>
                <a:spcPts val="300"/>
              </a:spcBef>
              <a:defRPr sz="100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57" name="Text Placeholder 32">
            <a:extLst>
              <a:ext uri="{FF2B5EF4-FFF2-40B4-BE49-F238E27FC236}">
                <a16:creationId xmlns:a16="http://schemas.microsoft.com/office/drawing/2014/main" id="{F0E4F28B-ABF1-36EC-1032-A02714B652A3}"/>
              </a:ext>
            </a:extLst>
          </p:cNvPr>
          <p:cNvSpPr>
            <a:spLocks noGrp="1"/>
          </p:cNvSpPr>
          <p:nvPr>
            <p:ph type="body" sz="quarter" idx="22"/>
          </p:nvPr>
        </p:nvSpPr>
        <p:spPr>
          <a:xfrm>
            <a:off x="4432789" y="2546006"/>
            <a:ext cx="2788920" cy="398058"/>
          </a:xfrm>
          <a:prstGeom prst="rect">
            <a:avLst/>
          </a:prstGeom>
        </p:spPr>
        <p:txBody>
          <a:bodyPr tIns="64008"/>
          <a:lstStyle>
            <a:lvl1pPr>
              <a:lnSpc>
                <a:spcPct val="100000"/>
              </a:lnSpc>
              <a:spcBef>
                <a:spcPts val="0"/>
              </a:spcBef>
              <a:defRPr sz="1000">
                <a:solidFill>
                  <a:srgbClr val="0078D4"/>
                </a:solidFill>
                <a:latin typeface="+mn-lt"/>
              </a:defRPr>
            </a:lvl1pPr>
            <a:lvl2pPr>
              <a:lnSpc>
                <a:spcPct val="100000"/>
              </a:lnSpc>
              <a:spcBef>
                <a:spcPts val="200"/>
              </a:spcBef>
              <a:defRPr sz="1000"/>
            </a:lvl2pPr>
            <a:lvl3pPr>
              <a:defRPr sz="1000"/>
            </a:lvl3pPr>
            <a:lvl4pPr>
              <a:defRPr sz="1000"/>
            </a:lvl4pPr>
            <a:lvl5pPr>
              <a:defRPr sz="1000"/>
            </a:lvl5pPr>
          </a:lstStyle>
          <a:p>
            <a:pPr lvl="0"/>
            <a:r>
              <a:rPr lang="en-US"/>
              <a:t>Click to edit Master text styles</a:t>
            </a:r>
          </a:p>
          <a:p>
            <a:pPr lvl="1"/>
            <a:r>
              <a:rPr lang="en-US"/>
              <a:t>Level 2</a:t>
            </a:r>
          </a:p>
        </p:txBody>
      </p:sp>
      <p:sp>
        <p:nvSpPr>
          <p:cNvPr id="58" name="Text Placeholder 32">
            <a:extLst>
              <a:ext uri="{FF2B5EF4-FFF2-40B4-BE49-F238E27FC236}">
                <a16:creationId xmlns:a16="http://schemas.microsoft.com/office/drawing/2014/main" id="{2ECDC387-F36E-528E-8201-026B467B78ED}"/>
              </a:ext>
            </a:extLst>
          </p:cNvPr>
          <p:cNvSpPr>
            <a:spLocks noGrp="1"/>
          </p:cNvSpPr>
          <p:nvPr>
            <p:ph type="body" sz="quarter" idx="23"/>
          </p:nvPr>
        </p:nvSpPr>
        <p:spPr>
          <a:xfrm>
            <a:off x="7405111" y="2546006"/>
            <a:ext cx="2788920" cy="398058"/>
          </a:xfrm>
          <a:prstGeom prst="rect">
            <a:avLst/>
          </a:prstGeom>
        </p:spPr>
        <p:txBody>
          <a:bodyPr tIns="64008"/>
          <a:lstStyle>
            <a:lvl1pPr>
              <a:lnSpc>
                <a:spcPct val="100000"/>
              </a:lnSpc>
              <a:spcBef>
                <a:spcPts val="0"/>
              </a:spcBef>
              <a:defRPr sz="1000">
                <a:solidFill>
                  <a:srgbClr val="0078D4"/>
                </a:solidFill>
                <a:latin typeface="+mn-lt"/>
              </a:defRPr>
            </a:lvl1pPr>
            <a:lvl2pPr>
              <a:lnSpc>
                <a:spcPct val="100000"/>
              </a:lnSpc>
              <a:spcBef>
                <a:spcPts val="200"/>
              </a:spcBef>
              <a:defRPr sz="1000"/>
            </a:lvl2pPr>
            <a:lvl3pPr>
              <a:defRPr sz="1000"/>
            </a:lvl3pPr>
            <a:lvl4pPr>
              <a:defRPr sz="1000"/>
            </a:lvl4pPr>
            <a:lvl5pPr>
              <a:defRPr sz="1000"/>
            </a:lvl5pPr>
          </a:lstStyle>
          <a:p>
            <a:pPr lvl="0"/>
            <a:r>
              <a:rPr lang="en-US"/>
              <a:t>Click to edit Master text styles</a:t>
            </a:r>
          </a:p>
          <a:p>
            <a:pPr lvl="1"/>
            <a:r>
              <a:rPr lang="en-US"/>
              <a:t>Level 2</a:t>
            </a:r>
          </a:p>
        </p:txBody>
      </p:sp>
      <p:sp>
        <p:nvSpPr>
          <p:cNvPr id="59" name="Text Placeholder 32">
            <a:extLst>
              <a:ext uri="{FF2B5EF4-FFF2-40B4-BE49-F238E27FC236}">
                <a16:creationId xmlns:a16="http://schemas.microsoft.com/office/drawing/2014/main" id="{B7C78BB3-DA91-4E6E-F986-D3754AD22421}"/>
              </a:ext>
            </a:extLst>
          </p:cNvPr>
          <p:cNvSpPr>
            <a:spLocks noGrp="1"/>
          </p:cNvSpPr>
          <p:nvPr>
            <p:ph type="body" sz="quarter" idx="24"/>
          </p:nvPr>
        </p:nvSpPr>
        <p:spPr>
          <a:xfrm>
            <a:off x="4432789" y="3557975"/>
            <a:ext cx="2788920" cy="398058"/>
          </a:xfrm>
          <a:prstGeom prst="rect">
            <a:avLst/>
          </a:prstGeom>
        </p:spPr>
        <p:txBody>
          <a:bodyPr tIns="64008"/>
          <a:lstStyle>
            <a:lvl1pPr>
              <a:lnSpc>
                <a:spcPct val="100000"/>
              </a:lnSpc>
              <a:spcBef>
                <a:spcPts val="0"/>
              </a:spcBef>
              <a:defRPr sz="1000">
                <a:solidFill>
                  <a:srgbClr val="0078D4"/>
                </a:solidFill>
                <a:latin typeface="+mn-lt"/>
              </a:defRPr>
            </a:lvl1pPr>
            <a:lvl2pPr>
              <a:lnSpc>
                <a:spcPct val="100000"/>
              </a:lnSpc>
              <a:spcBef>
                <a:spcPts val="200"/>
              </a:spcBef>
              <a:defRPr sz="1000"/>
            </a:lvl2pPr>
            <a:lvl3pPr>
              <a:defRPr sz="1000"/>
            </a:lvl3pPr>
            <a:lvl4pPr>
              <a:defRPr sz="1000"/>
            </a:lvl4pPr>
            <a:lvl5pPr>
              <a:defRPr sz="1000"/>
            </a:lvl5pPr>
          </a:lstStyle>
          <a:p>
            <a:pPr lvl="0"/>
            <a:r>
              <a:rPr lang="en-US"/>
              <a:t>Click to edit Master text styles</a:t>
            </a:r>
          </a:p>
          <a:p>
            <a:pPr lvl="1"/>
            <a:r>
              <a:rPr lang="en-US"/>
              <a:t>Level 2</a:t>
            </a:r>
          </a:p>
        </p:txBody>
      </p:sp>
      <p:sp>
        <p:nvSpPr>
          <p:cNvPr id="60" name="Text Placeholder 32">
            <a:extLst>
              <a:ext uri="{FF2B5EF4-FFF2-40B4-BE49-F238E27FC236}">
                <a16:creationId xmlns:a16="http://schemas.microsoft.com/office/drawing/2014/main" id="{45E89DB9-F245-9E41-1C7C-059AD53620EF}"/>
              </a:ext>
            </a:extLst>
          </p:cNvPr>
          <p:cNvSpPr>
            <a:spLocks noGrp="1"/>
          </p:cNvSpPr>
          <p:nvPr>
            <p:ph type="body" sz="quarter" idx="25"/>
          </p:nvPr>
        </p:nvSpPr>
        <p:spPr>
          <a:xfrm>
            <a:off x="7405111" y="3557975"/>
            <a:ext cx="2788920" cy="398058"/>
          </a:xfrm>
          <a:prstGeom prst="rect">
            <a:avLst/>
          </a:prstGeom>
        </p:spPr>
        <p:txBody>
          <a:bodyPr tIns="64008"/>
          <a:lstStyle>
            <a:lvl1pPr>
              <a:lnSpc>
                <a:spcPct val="100000"/>
              </a:lnSpc>
              <a:spcBef>
                <a:spcPts val="0"/>
              </a:spcBef>
              <a:defRPr sz="1000">
                <a:solidFill>
                  <a:srgbClr val="0078D4"/>
                </a:solidFill>
                <a:latin typeface="+mn-lt"/>
              </a:defRPr>
            </a:lvl1pPr>
            <a:lvl2pPr>
              <a:lnSpc>
                <a:spcPct val="100000"/>
              </a:lnSpc>
              <a:spcBef>
                <a:spcPts val="200"/>
              </a:spcBef>
              <a:defRPr sz="1000"/>
            </a:lvl2pPr>
            <a:lvl3pPr>
              <a:defRPr sz="1000"/>
            </a:lvl3pPr>
            <a:lvl4pPr>
              <a:defRPr sz="1000"/>
            </a:lvl4pPr>
            <a:lvl5pPr>
              <a:defRPr sz="1000"/>
            </a:lvl5pPr>
          </a:lstStyle>
          <a:p>
            <a:pPr lvl="0"/>
            <a:r>
              <a:rPr lang="en-US"/>
              <a:t>Click to edit Master text styles</a:t>
            </a:r>
          </a:p>
          <a:p>
            <a:pPr lvl="1"/>
            <a:r>
              <a:rPr lang="en-US"/>
              <a:t>Level 2</a:t>
            </a:r>
          </a:p>
        </p:txBody>
      </p:sp>
      <p:sp>
        <p:nvSpPr>
          <p:cNvPr id="38" name="Text Placeholder 29">
            <a:extLst>
              <a:ext uri="{FF2B5EF4-FFF2-40B4-BE49-F238E27FC236}">
                <a16:creationId xmlns:a16="http://schemas.microsoft.com/office/drawing/2014/main" id="{E32B60DA-E7BB-2B7E-DA8C-1DE2918AAF6D}"/>
              </a:ext>
            </a:extLst>
          </p:cNvPr>
          <p:cNvSpPr>
            <a:spLocks noGrp="1"/>
          </p:cNvSpPr>
          <p:nvPr>
            <p:ph type="body" sz="quarter" idx="16"/>
          </p:nvPr>
        </p:nvSpPr>
        <p:spPr>
          <a:xfrm>
            <a:off x="798513" y="4760813"/>
            <a:ext cx="960120" cy="553998"/>
          </a:xfrm>
          <a:prstGeom prst="rect">
            <a:avLst/>
          </a:prstGeom>
        </p:spPr>
        <p:txBody>
          <a:bodyPr anchor="ctr" anchorCtr="0"/>
          <a:lstStyle>
            <a:lvl1pPr>
              <a:lnSpc>
                <a:spcPct val="100000"/>
              </a:lnSpc>
              <a:defRPr sz="1200"/>
            </a:lvl1pPr>
          </a:lstStyle>
          <a:p>
            <a:pPr lvl="0"/>
            <a:r>
              <a:rPr lang="en-US"/>
              <a:t>Click to edit Master text styles</a:t>
            </a:r>
          </a:p>
        </p:txBody>
      </p:sp>
      <p:sp>
        <p:nvSpPr>
          <p:cNvPr id="39" name="Text Placeholder 32">
            <a:extLst>
              <a:ext uri="{FF2B5EF4-FFF2-40B4-BE49-F238E27FC236}">
                <a16:creationId xmlns:a16="http://schemas.microsoft.com/office/drawing/2014/main" id="{AD5D034B-B4D5-01E4-078A-4F1DE421991D}"/>
              </a:ext>
            </a:extLst>
          </p:cNvPr>
          <p:cNvSpPr>
            <a:spLocks noGrp="1"/>
          </p:cNvSpPr>
          <p:nvPr>
            <p:ph type="body" sz="quarter" idx="17"/>
          </p:nvPr>
        </p:nvSpPr>
        <p:spPr>
          <a:xfrm>
            <a:off x="1898649" y="4960868"/>
            <a:ext cx="1792224" cy="153888"/>
          </a:xfrm>
          <a:prstGeom prst="rect">
            <a:avLst/>
          </a:prstGeom>
        </p:spPr>
        <p:txBody>
          <a:bodyPr anchor="ctr" anchorCtr="0"/>
          <a:lstStyle>
            <a:lvl1pPr>
              <a:lnSpc>
                <a:spcPct val="100000"/>
              </a:lnSpc>
              <a:spcBef>
                <a:spcPts val="300"/>
              </a:spcBef>
              <a:defRPr sz="100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61" name="Text Placeholder 32">
            <a:extLst>
              <a:ext uri="{FF2B5EF4-FFF2-40B4-BE49-F238E27FC236}">
                <a16:creationId xmlns:a16="http://schemas.microsoft.com/office/drawing/2014/main" id="{C7F804DA-BC3F-3640-998C-1BB1F57FB2DD}"/>
              </a:ext>
            </a:extLst>
          </p:cNvPr>
          <p:cNvSpPr>
            <a:spLocks noGrp="1"/>
          </p:cNvSpPr>
          <p:nvPr>
            <p:ph type="body" sz="quarter" idx="26"/>
          </p:nvPr>
        </p:nvSpPr>
        <p:spPr>
          <a:xfrm>
            <a:off x="4432789" y="4549563"/>
            <a:ext cx="2788920" cy="398058"/>
          </a:xfrm>
          <a:prstGeom prst="rect">
            <a:avLst/>
          </a:prstGeom>
        </p:spPr>
        <p:txBody>
          <a:bodyPr tIns="64008"/>
          <a:lstStyle>
            <a:lvl1pPr>
              <a:lnSpc>
                <a:spcPct val="100000"/>
              </a:lnSpc>
              <a:spcBef>
                <a:spcPts val="0"/>
              </a:spcBef>
              <a:defRPr sz="1000">
                <a:solidFill>
                  <a:srgbClr val="0078D4"/>
                </a:solidFill>
                <a:latin typeface="+mn-lt"/>
              </a:defRPr>
            </a:lvl1pPr>
            <a:lvl2pPr>
              <a:lnSpc>
                <a:spcPct val="100000"/>
              </a:lnSpc>
              <a:spcBef>
                <a:spcPts val="200"/>
              </a:spcBef>
              <a:defRPr sz="1000"/>
            </a:lvl2pPr>
            <a:lvl3pPr>
              <a:defRPr sz="1000"/>
            </a:lvl3pPr>
            <a:lvl4pPr>
              <a:defRPr sz="1000"/>
            </a:lvl4pPr>
            <a:lvl5pPr>
              <a:defRPr sz="1000"/>
            </a:lvl5pPr>
          </a:lstStyle>
          <a:p>
            <a:pPr lvl="0"/>
            <a:r>
              <a:rPr lang="en-US"/>
              <a:t>Click to edit Master text styles</a:t>
            </a:r>
          </a:p>
          <a:p>
            <a:pPr lvl="1"/>
            <a:r>
              <a:rPr lang="en-US"/>
              <a:t>Level 2</a:t>
            </a:r>
          </a:p>
        </p:txBody>
      </p:sp>
      <p:sp>
        <p:nvSpPr>
          <p:cNvPr id="62" name="Text Placeholder 32">
            <a:extLst>
              <a:ext uri="{FF2B5EF4-FFF2-40B4-BE49-F238E27FC236}">
                <a16:creationId xmlns:a16="http://schemas.microsoft.com/office/drawing/2014/main" id="{C6A9E63B-12A4-654D-49DD-164124F8D0B6}"/>
              </a:ext>
            </a:extLst>
          </p:cNvPr>
          <p:cNvSpPr>
            <a:spLocks noGrp="1"/>
          </p:cNvSpPr>
          <p:nvPr>
            <p:ph type="body" sz="quarter" idx="27"/>
          </p:nvPr>
        </p:nvSpPr>
        <p:spPr>
          <a:xfrm>
            <a:off x="7405111" y="4549563"/>
            <a:ext cx="2788920" cy="398058"/>
          </a:xfrm>
          <a:prstGeom prst="rect">
            <a:avLst/>
          </a:prstGeom>
        </p:spPr>
        <p:txBody>
          <a:bodyPr tIns="64008"/>
          <a:lstStyle>
            <a:lvl1pPr>
              <a:lnSpc>
                <a:spcPct val="100000"/>
              </a:lnSpc>
              <a:spcBef>
                <a:spcPts val="0"/>
              </a:spcBef>
              <a:defRPr sz="1000">
                <a:solidFill>
                  <a:srgbClr val="0078D4"/>
                </a:solidFill>
                <a:latin typeface="+mn-lt"/>
              </a:defRPr>
            </a:lvl1pPr>
            <a:lvl2pPr>
              <a:lnSpc>
                <a:spcPct val="100000"/>
              </a:lnSpc>
              <a:spcBef>
                <a:spcPts val="200"/>
              </a:spcBef>
              <a:defRPr sz="1000"/>
            </a:lvl2pPr>
            <a:lvl3pPr>
              <a:defRPr sz="1000"/>
            </a:lvl3pPr>
            <a:lvl4pPr>
              <a:defRPr sz="1000"/>
            </a:lvl4pPr>
            <a:lvl5pPr>
              <a:defRPr sz="1000"/>
            </a:lvl5pPr>
          </a:lstStyle>
          <a:p>
            <a:pPr lvl="0"/>
            <a:r>
              <a:rPr lang="en-US"/>
              <a:t>Click to edit Master text styles</a:t>
            </a:r>
          </a:p>
          <a:p>
            <a:pPr lvl="1"/>
            <a:r>
              <a:rPr lang="en-US"/>
              <a:t>Level 2</a:t>
            </a:r>
          </a:p>
        </p:txBody>
      </p:sp>
      <p:sp>
        <p:nvSpPr>
          <p:cNvPr id="40" name="Text Placeholder 29">
            <a:extLst>
              <a:ext uri="{FF2B5EF4-FFF2-40B4-BE49-F238E27FC236}">
                <a16:creationId xmlns:a16="http://schemas.microsoft.com/office/drawing/2014/main" id="{E4ADED78-B614-0FFF-B211-76B31F9AE9C5}"/>
              </a:ext>
            </a:extLst>
          </p:cNvPr>
          <p:cNvSpPr>
            <a:spLocks noGrp="1"/>
          </p:cNvSpPr>
          <p:nvPr>
            <p:ph type="body" sz="quarter" idx="18"/>
          </p:nvPr>
        </p:nvSpPr>
        <p:spPr>
          <a:xfrm>
            <a:off x="798513" y="5827337"/>
            <a:ext cx="960120" cy="553998"/>
          </a:xfrm>
          <a:prstGeom prst="rect">
            <a:avLst/>
          </a:prstGeom>
        </p:spPr>
        <p:txBody>
          <a:bodyPr anchor="ctr" anchorCtr="0"/>
          <a:lstStyle>
            <a:lvl1pPr>
              <a:lnSpc>
                <a:spcPct val="100000"/>
              </a:lnSpc>
              <a:defRPr sz="1200"/>
            </a:lvl1pPr>
          </a:lstStyle>
          <a:p>
            <a:pPr lvl="0"/>
            <a:r>
              <a:rPr lang="en-US"/>
              <a:t>Click to edit Master text styles</a:t>
            </a:r>
          </a:p>
        </p:txBody>
      </p:sp>
      <p:sp>
        <p:nvSpPr>
          <p:cNvPr id="41" name="Text Placeholder 32">
            <a:extLst>
              <a:ext uri="{FF2B5EF4-FFF2-40B4-BE49-F238E27FC236}">
                <a16:creationId xmlns:a16="http://schemas.microsoft.com/office/drawing/2014/main" id="{46CEDAE2-5599-F4E2-6E7F-C9E1F03E41A7}"/>
              </a:ext>
            </a:extLst>
          </p:cNvPr>
          <p:cNvSpPr>
            <a:spLocks noGrp="1"/>
          </p:cNvSpPr>
          <p:nvPr>
            <p:ph type="body" sz="quarter" idx="19"/>
          </p:nvPr>
        </p:nvSpPr>
        <p:spPr>
          <a:xfrm>
            <a:off x="1898649" y="6027392"/>
            <a:ext cx="1792224" cy="153888"/>
          </a:xfrm>
          <a:prstGeom prst="rect">
            <a:avLst/>
          </a:prstGeom>
        </p:spPr>
        <p:txBody>
          <a:bodyPr anchor="ctr" anchorCtr="0"/>
          <a:lstStyle>
            <a:lvl1pPr>
              <a:lnSpc>
                <a:spcPct val="100000"/>
              </a:lnSpc>
              <a:spcBef>
                <a:spcPts val="300"/>
              </a:spcBef>
              <a:defRPr sz="100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63" name="Text Placeholder 32">
            <a:extLst>
              <a:ext uri="{FF2B5EF4-FFF2-40B4-BE49-F238E27FC236}">
                <a16:creationId xmlns:a16="http://schemas.microsoft.com/office/drawing/2014/main" id="{80030978-FE73-07C4-38E2-BEC98FAE1029}"/>
              </a:ext>
            </a:extLst>
          </p:cNvPr>
          <p:cNvSpPr>
            <a:spLocks noGrp="1"/>
          </p:cNvSpPr>
          <p:nvPr>
            <p:ph type="body" sz="quarter" idx="28"/>
          </p:nvPr>
        </p:nvSpPr>
        <p:spPr>
          <a:xfrm>
            <a:off x="4432789" y="5616087"/>
            <a:ext cx="2788920" cy="398058"/>
          </a:xfrm>
          <a:prstGeom prst="rect">
            <a:avLst/>
          </a:prstGeom>
        </p:spPr>
        <p:txBody>
          <a:bodyPr tIns="64008"/>
          <a:lstStyle>
            <a:lvl1pPr>
              <a:lnSpc>
                <a:spcPct val="100000"/>
              </a:lnSpc>
              <a:spcBef>
                <a:spcPts val="0"/>
              </a:spcBef>
              <a:defRPr sz="1000">
                <a:solidFill>
                  <a:srgbClr val="0078D4"/>
                </a:solidFill>
                <a:latin typeface="+mn-lt"/>
              </a:defRPr>
            </a:lvl1pPr>
            <a:lvl2pPr>
              <a:lnSpc>
                <a:spcPct val="100000"/>
              </a:lnSpc>
              <a:spcBef>
                <a:spcPts val="200"/>
              </a:spcBef>
              <a:defRPr sz="1000"/>
            </a:lvl2pPr>
            <a:lvl3pPr>
              <a:defRPr sz="1000"/>
            </a:lvl3pPr>
            <a:lvl4pPr>
              <a:defRPr sz="1000"/>
            </a:lvl4pPr>
            <a:lvl5pPr>
              <a:defRPr sz="1000"/>
            </a:lvl5pPr>
          </a:lstStyle>
          <a:p>
            <a:pPr lvl="0"/>
            <a:r>
              <a:rPr lang="en-US"/>
              <a:t>Click to edit Master text styles</a:t>
            </a:r>
          </a:p>
          <a:p>
            <a:pPr lvl="1"/>
            <a:r>
              <a:rPr lang="en-US"/>
              <a:t>Level 2</a:t>
            </a:r>
          </a:p>
        </p:txBody>
      </p:sp>
      <p:sp>
        <p:nvSpPr>
          <p:cNvPr id="64" name="Text Placeholder 32">
            <a:extLst>
              <a:ext uri="{FF2B5EF4-FFF2-40B4-BE49-F238E27FC236}">
                <a16:creationId xmlns:a16="http://schemas.microsoft.com/office/drawing/2014/main" id="{E93E70C8-4DCB-4FD4-1561-DC47304B7A44}"/>
              </a:ext>
            </a:extLst>
          </p:cNvPr>
          <p:cNvSpPr>
            <a:spLocks noGrp="1"/>
          </p:cNvSpPr>
          <p:nvPr>
            <p:ph type="body" sz="quarter" idx="29"/>
          </p:nvPr>
        </p:nvSpPr>
        <p:spPr>
          <a:xfrm>
            <a:off x="7405111" y="5616087"/>
            <a:ext cx="2788920" cy="398058"/>
          </a:xfrm>
          <a:prstGeom prst="rect">
            <a:avLst/>
          </a:prstGeom>
        </p:spPr>
        <p:txBody>
          <a:bodyPr tIns="64008"/>
          <a:lstStyle>
            <a:lvl1pPr>
              <a:lnSpc>
                <a:spcPct val="100000"/>
              </a:lnSpc>
              <a:spcBef>
                <a:spcPts val="0"/>
              </a:spcBef>
              <a:defRPr sz="1000">
                <a:solidFill>
                  <a:srgbClr val="0078D4"/>
                </a:solidFill>
                <a:latin typeface="+mn-lt"/>
              </a:defRPr>
            </a:lvl1pPr>
            <a:lvl2pPr>
              <a:lnSpc>
                <a:spcPct val="100000"/>
              </a:lnSpc>
              <a:spcBef>
                <a:spcPts val="200"/>
              </a:spcBef>
              <a:defRPr sz="1000"/>
            </a:lvl2pPr>
            <a:lvl3pPr>
              <a:defRPr sz="1000"/>
            </a:lvl3pPr>
            <a:lvl4pPr>
              <a:defRPr sz="1000"/>
            </a:lvl4pPr>
            <a:lvl5pPr>
              <a:defRPr sz="1000"/>
            </a:lvl5pPr>
          </a:lstStyle>
          <a:p>
            <a:pPr lvl="0"/>
            <a:r>
              <a:rPr lang="en-US"/>
              <a:t>Click to edit Master text styles</a:t>
            </a:r>
          </a:p>
          <a:p>
            <a:pPr lvl="1"/>
            <a:r>
              <a:rPr lang="en-US"/>
              <a:t>Level 2</a:t>
            </a:r>
          </a:p>
        </p:txBody>
      </p:sp>
      <p:sp>
        <p:nvSpPr>
          <p:cNvPr id="4" name="TextBox 3">
            <a:extLst>
              <a:ext uri="{FF2B5EF4-FFF2-40B4-BE49-F238E27FC236}">
                <a16:creationId xmlns:a16="http://schemas.microsoft.com/office/drawing/2014/main" id="{7B6C800B-2988-755E-ECD7-812DD4161B4E}"/>
              </a:ext>
            </a:extLst>
          </p:cNvPr>
          <p:cNvSpPr txBox="1"/>
          <p:nvPr userDrawn="1">
            <p:extLst>
              <p:ext uri="{1162E1C5-73C7-4A58-AE30-91384D911F3F}">
                <p184:classification xmlns:p184="http://schemas.microsoft.com/office/powerpoint/2018/4/main" val="ftr"/>
              </p:ext>
            </p:extLst>
          </p:nvPr>
        </p:nvSpPr>
        <p:spPr>
          <a:xfrm>
            <a:off x="136225" y="6421893"/>
            <a:ext cx="5949107" cy="184666"/>
          </a:xfrm>
          <a:prstGeom prst="rect">
            <a:avLst/>
          </a:prstGeom>
        </p:spPr>
        <p:txBody>
          <a:bodyPr horzOverflow="overflow" wrap="square" lIns="0" tIns="0" rIns="0" bIns="0">
            <a:spAutoFit/>
          </a:bodyPr>
          <a:lstStyle/>
          <a:p>
            <a:pPr algn="l"/>
            <a:r>
              <a:rPr lang="en-US" sz="1200" b="1">
                <a:solidFill>
                  <a:schemeClr val="bg1">
                    <a:lumMod val="50000"/>
                  </a:schemeClr>
                </a:solidFill>
                <a:latin typeface="+mj-lt"/>
              </a:rPr>
              <a:t>Classified as Microsoft Confidential – content under embargo until Nov 18, 2025</a:t>
            </a:r>
          </a:p>
        </p:txBody>
      </p:sp>
    </p:spTree>
    <p:extLst>
      <p:ext uri="{BB962C8B-B14F-4D97-AF65-F5344CB8AC3E}">
        <p14:creationId xmlns:p14="http://schemas.microsoft.com/office/powerpoint/2010/main" val="384333886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3 Key Processes - Before/After AI">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3C79BC07-2E4F-074C-E42E-3220BD3E1993}"/>
              </a:ext>
              <a:ext uri="{C183D7F6-B498-43B3-948B-1728B52AA6E4}">
                <adec:decorative xmlns:adec="http://schemas.microsoft.com/office/drawing/2017/decorative" val="1"/>
              </a:ext>
            </a:extLst>
          </p:cNvPr>
          <p:cNvGrpSpPr>
            <a:grpSpLocks noGrp="1" noUngrp="1" noRot="1" noMove="1" noResize="1"/>
          </p:cNvGrpSpPr>
          <p:nvPr userDrawn="1"/>
        </p:nvGrpSpPr>
        <p:grpSpPr>
          <a:xfrm>
            <a:off x="0" y="0"/>
            <a:ext cx="12188952" cy="6858000"/>
            <a:chOff x="0" y="0"/>
            <a:chExt cx="12188952" cy="6858000"/>
          </a:xfrm>
        </p:grpSpPr>
        <p:sp>
          <p:nvSpPr>
            <p:cNvPr id="2" name="Rectangle 1">
              <a:extLst>
                <a:ext uri="{FF2B5EF4-FFF2-40B4-BE49-F238E27FC236}">
                  <a16:creationId xmlns:a16="http://schemas.microsoft.com/office/drawing/2014/main" id="{D70D2C7A-4F5B-353D-0C06-7346A8207B45}"/>
                </a:ext>
              </a:extLst>
            </p:cNvPr>
            <p:cNvSpPr>
              <a:spLocks noGrp="1" noRot="1" noMove="1" noResize="1" noEditPoints="1" noAdjustHandles="1" noChangeArrowheads="1" noChangeShapeType="1"/>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B0ABAD7C-69B5-267A-50D7-D08FB74F67A5}"/>
                </a:ext>
              </a:extLst>
            </p:cNvPr>
            <p:cNvPicPr>
              <a:picLocks noGrp="1" noRot="1" noChangeAspect="1" noMove="1" noResize="1" noEditPoints="1" noAdjustHandles="1" noChangeArrowheads="1" noChangeShapeType="1" noCrop="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grpSp>
      <p:sp>
        <p:nvSpPr>
          <p:cNvPr id="5" name="Title 4">
            <a:extLst>
              <a:ext uri="{FF2B5EF4-FFF2-40B4-BE49-F238E27FC236}">
                <a16:creationId xmlns:a16="http://schemas.microsoft.com/office/drawing/2014/main" id="{0BCEAD74-397D-0D97-9041-3CFAF98275DD}"/>
              </a:ext>
            </a:extLst>
          </p:cNvPr>
          <p:cNvSpPr>
            <a:spLocks noGrp="1"/>
          </p:cNvSpPr>
          <p:nvPr>
            <p:ph type="title"/>
          </p:nvPr>
        </p:nvSpPr>
        <p:spPr/>
        <p:txBody>
          <a:bodyPr/>
          <a:lstStyle/>
          <a:p>
            <a:r>
              <a:rPr lang="en-US"/>
              <a:t>Click to edit Master title style</a:t>
            </a:r>
          </a:p>
        </p:txBody>
      </p:sp>
      <p:sp>
        <p:nvSpPr>
          <p:cNvPr id="6" name="Rounded Rectangle 79">
            <a:extLst>
              <a:ext uri="{FF2B5EF4-FFF2-40B4-BE49-F238E27FC236}">
                <a16:creationId xmlns:a16="http://schemas.microsoft.com/office/drawing/2014/main" id="{9E4DC3B4-6499-63C7-3136-22B6755463DB}"/>
              </a:ext>
              <a:ext uri="{C183D7F6-B498-43B3-948B-1728B52AA6E4}">
                <adec:decorative xmlns:adec="http://schemas.microsoft.com/office/drawing/2017/decorative" val="1"/>
              </a:ext>
            </a:extLst>
          </p:cNvPr>
          <p:cNvSpPr/>
          <p:nvPr userDrawn="1"/>
        </p:nvSpPr>
        <p:spPr bwMode="auto">
          <a:xfrm>
            <a:off x="559092" y="1837887"/>
            <a:ext cx="3689058" cy="4604188"/>
          </a:xfrm>
          <a:prstGeom prst="roundRect">
            <a:avLst>
              <a:gd name="adj" fmla="val 2935"/>
            </a:avLst>
          </a:prstGeom>
          <a:solidFill>
            <a:schemeClr val="accent3">
              <a:lumMod val="20000"/>
              <a:lumOff val="80000"/>
            </a:schemeClr>
          </a:soli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365760" rIns="182880" bIns="146304" numCol="1" spcCol="0" rtlCol="0" fromWordArt="0" anchor="t" anchorCtr="0" forceAA="0" compatLnSpc="1">
            <a:prstTxWarp prst="textNoShape">
              <a:avLst/>
            </a:prstTxWarp>
            <a:noAutofit/>
          </a:bodyPr>
          <a:lstStyle/>
          <a:p>
            <a:pPr>
              <a:spcBef>
                <a:spcPts val="1800"/>
              </a:spcBef>
              <a:buSzPct val="90000"/>
            </a:pPr>
            <a:endParaRPr lang="en-US">
              <a:solidFill>
                <a:srgbClr val="000000"/>
              </a:solidFill>
              <a:latin typeface="Segoe Sans Display"/>
              <a:cs typeface="Segoe Sans Display" pitchFamily="2" charset="0"/>
            </a:endParaRPr>
          </a:p>
        </p:txBody>
      </p:sp>
      <p:sp>
        <p:nvSpPr>
          <p:cNvPr id="7" name="Rounded Rectangle 80">
            <a:extLst>
              <a:ext uri="{FF2B5EF4-FFF2-40B4-BE49-F238E27FC236}">
                <a16:creationId xmlns:a16="http://schemas.microsoft.com/office/drawing/2014/main" id="{FAE29394-4DF2-FD1F-1AF1-260B0AF42F62}"/>
              </a:ext>
              <a:ext uri="{C183D7F6-B498-43B3-948B-1728B52AA6E4}">
                <adec:decorative xmlns:adec="http://schemas.microsoft.com/office/drawing/2017/decorative" val="1"/>
              </a:ext>
            </a:extLst>
          </p:cNvPr>
          <p:cNvSpPr/>
          <p:nvPr userDrawn="1"/>
        </p:nvSpPr>
        <p:spPr bwMode="auto">
          <a:xfrm>
            <a:off x="4648199" y="1837887"/>
            <a:ext cx="5814391" cy="4604188"/>
          </a:xfrm>
          <a:prstGeom prst="roundRect">
            <a:avLst>
              <a:gd name="adj" fmla="val 2180"/>
            </a:avLst>
          </a:prstGeom>
          <a:solidFill>
            <a:schemeClr val="accent3">
              <a:lumMod val="20000"/>
              <a:lumOff val="80000"/>
            </a:schemeClr>
          </a:soli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365760" rIns="182880" bIns="146304" numCol="1" spcCol="0" rtlCol="0" fromWordArt="0" anchor="t" anchorCtr="0" forceAA="0" compatLnSpc="1">
            <a:prstTxWarp prst="textNoShape">
              <a:avLst/>
            </a:prstTxWarp>
            <a:noAutofit/>
          </a:bodyPr>
          <a:lstStyle/>
          <a:p>
            <a:pPr>
              <a:spcBef>
                <a:spcPts val="1800"/>
              </a:spcBef>
              <a:buSzPct val="90000"/>
            </a:pPr>
            <a:endParaRPr lang="en-US">
              <a:solidFill>
                <a:srgbClr val="000000"/>
              </a:solidFill>
              <a:latin typeface="Segoe Sans Display"/>
              <a:cs typeface="Segoe Sans Display" pitchFamily="2" charset="0"/>
            </a:endParaRPr>
          </a:p>
        </p:txBody>
      </p:sp>
      <p:sp>
        <p:nvSpPr>
          <p:cNvPr id="10" name="Rectangle 9">
            <a:extLst>
              <a:ext uri="{FF2B5EF4-FFF2-40B4-BE49-F238E27FC236}">
                <a16:creationId xmlns:a16="http://schemas.microsoft.com/office/drawing/2014/main" id="{299A8EFD-2D0A-4BA9-1EFF-24E8AAD17AA0}"/>
              </a:ext>
              <a:ext uri="{C183D7F6-B498-43B3-948B-1728B52AA6E4}">
                <adec:decorative xmlns:adec="http://schemas.microsoft.com/office/drawing/2017/decorative" val="1"/>
              </a:ext>
            </a:extLst>
          </p:cNvPr>
          <p:cNvSpPr/>
          <p:nvPr userDrawn="1"/>
        </p:nvSpPr>
        <p:spPr bwMode="auto">
          <a:xfrm>
            <a:off x="3494230" y="2541021"/>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2" name="Rectangle 11">
            <a:extLst>
              <a:ext uri="{FF2B5EF4-FFF2-40B4-BE49-F238E27FC236}">
                <a16:creationId xmlns:a16="http://schemas.microsoft.com/office/drawing/2014/main" id="{E46ACF3F-45FE-47D6-C59E-50148796EE46}"/>
              </a:ext>
              <a:ext uri="{C183D7F6-B498-43B3-948B-1728B52AA6E4}">
                <adec:decorative xmlns:adec="http://schemas.microsoft.com/office/drawing/2017/decorative" val="1"/>
              </a:ext>
            </a:extLst>
          </p:cNvPr>
          <p:cNvSpPr/>
          <p:nvPr userDrawn="1"/>
        </p:nvSpPr>
        <p:spPr bwMode="auto">
          <a:xfrm>
            <a:off x="3493474" y="3984383"/>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3" name="Rectangle 12">
            <a:extLst>
              <a:ext uri="{FF2B5EF4-FFF2-40B4-BE49-F238E27FC236}">
                <a16:creationId xmlns:a16="http://schemas.microsoft.com/office/drawing/2014/main" id="{13E1A497-2059-869A-1E6F-D817713744F2}"/>
              </a:ext>
              <a:ext uri="{C183D7F6-B498-43B3-948B-1728B52AA6E4}">
                <adec:decorative xmlns:adec="http://schemas.microsoft.com/office/drawing/2017/decorative" val="1"/>
              </a:ext>
            </a:extLst>
          </p:cNvPr>
          <p:cNvSpPr/>
          <p:nvPr userDrawn="1"/>
        </p:nvSpPr>
        <p:spPr bwMode="auto">
          <a:xfrm>
            <a:off x="3488643" y="5410082"/>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4" name="Rounded Rectangle 46">
            <a:extLst>
              <a:ext uri="{FF2B5EF4-FFF2-40B4-BE49-F238E27FC236}">
                <a16:creationId xmlns:a16="http://schemas.microsoft.com/office/drawing/2014/main" id="{3063B761-DBCC-60FA-BD86-6849C7A698A6}"/>
              </a:ext>
              <a:ext uri="{C183D7F6-B498-43B3-948B-1728B52AA6E4}">
                <adec:decorative xmlns:adec="http://schemas.microsoft.com/office/drawing/2017/decorative" val="1"/>
              </a:ext>
            </a:extLst>
          </p:cNvPr>
          <p:cNvSpPr/>
          <p:nvPr userDrawn="1"/>
        </p:nvSpPr>
        <p:spPr bwMode="auto">
          <a:xfrm>
            <a:off x="4814424" y="2200810"/>
            <a:ext cx="5479000" cy="1143000"/>
          </a:xfrm>
          <a:prstGeom prst="roundRect">
            <a:avLst>
              <a:gd name="adj" fmla="val 10436"/>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5" name="Rounded Rectangle 50">
            <a:extLst>
              <a:ext uri="{FF2B5EF4-FFF2-40B4-BE49-F238E27FC236}">
                <a16:creationId xmlns:a16="http://schemas.microsoft.com/office/drawing/2014/main" id="{F45FBE28-BE8D-DED6-3977-A35C74FD3290}"/>
              </a:ext>
              <a:ext uri="{C183D7F6-B498-43B3-948B-1728B52AA6E4}">
                <adec:decorative xmlns:adec="http://schemas.microsoft.com/office/drawing/2017/decorative" val="1"/>
              </a:ext>
            </a:extLst>
          </p:cNvPr>
          <p:cNvSpPr/>
          <p:nvPr userDrawn="1"/>
        </p:nvSpPr>
        <p:spPr bwMode="auto">
          <a:xfrm>
            <a:off x="4814424" y="3644172"/>
            <a:ext cx="5479000" cy="1143000"/>
          </a:xfrm>
          <a:prstGeom prst="roundRect">
            <a:avLst>
              <a:gd name="adj" fmla="val 10436"/>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6" name="Rounded Rectangle 55">
            <a:extLst>
              <a:ext uri="{FF2B5EF4-FFF2-40B4-BE49-F238E27FC236}">
                <a16:creationId xmlns:a16="http://schemas.microsoft.com/office/drawing/2014/main" id="{2F64D3D4-86A8-332C-C08C-56C186DAB212}"/>
              </a:ext>
              <a:ext uri="{C183D7F6-B498-43B3-948B-1728B52AA6E4}">
                <adec:decorative xmlns:adec="http://schemas.microsoft.com/office/drawing/2017/decorative" val="1"/>
              </a:ext>
            </a:extLst>
          </p:cNvPr>
          <p:cNvSpPr/>
          <p:nvPr userDrawn="1"/>
        </p:nvSpPr>
        <p:spPr bwMode="auto">
          <a:xfrm>
            <a:off x="4814424" y="5069871"/>
            <a:ext cx="5479000" cy="1143000"/>
          </a:xfrm>
          <a:prstGeom prst="roundRect">
            <a:avLst>
              <a:gd name="adj" fmla="val 10436"/>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8" name="Rounded Rectangle 20">
            <a:extLst>
              <a:ext uri="{FF2B5EF4-FFF2-40B4-BE49-F238E27FC236}">
                <a16:creationId xmlns:a16="http://schemas.microsoft.com/office/drawing/2014/main" id="{3923BC9E-92B9-804E-6B78-A0405A155021}"/>
              </a:ext>
              <a:ext uri="{C183D7F6-B498-43B3-948B-1728B52AA6E4}">
                <adec:decorative xmlns:adec="http://schemas.microsoft.com/office/drawing/2017/decorative" val="1"/>
              </a:ext>
            </a:extLst>
          </p:cNvPr>
          <p:cNvSpPr/>
          <p:nvPr userDrawn="1"/>
        </p:nvSpPr>
        <p:spPr bwMode="auto">
          <a:xfrm>
            <a:off x="699425" y="2200810"/>
            <a:ext cx="3434324" cy="1143000"/>
          </a:xfrm>
          <a:prstGeom prst="roundRect">
            <a:avLst>
              <a:gd name="adj" fmla="val 10436"/>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9" name="Rounded Rectangle 23">
            <a:extLst>
              <a:ext uri="{FF2B5EF4-FFF2-40B4-BE49-F238E27FC236}">
                <a16:creationId xmlns:a16="http://schemas.microsoft.com/office/drawing/2014/main" id="{DDF0544D-EDBE-E23C-1DEE-9321AD081C2F}"/>
              </a:ext>
              <a:ext uri="{C183D7F6-B498-43B3-948B-1728B52AA6E4}">
                <adec:decorative xmlns:adec="http://schemas.microsoft.com/office/drawing/2017/decorative" val="1"/>
              </a:ext>
            </a:extLst>
          </p:cNvPr>
          <p:cNvSpPr/>
          <p:nvPr userDrawn="1"/>
        </p:nvSpPr>
        <p:spPr bwMode="auto">
          <a:xfrm>
            <a:off x="699425" y="3644172"/>
            <a:ext cx="3434324" cy="1143000"/>
          </a:xfrm>
          <a:prstGeom prst="roundRect">
            <a:avLst>
              <a:gd name="adj" fmla="val 10436"/>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0" name="Rounded Rectangle 31">
            <a:extLst>
              <a:ext uri="{FF2B5EF4-FFF2-40B4-BE49-F238E27FC236}">
                <a16:creationId xmlns:a16="http://schemas.microsoft.com/office/drawing/2014/main" id="{C3455CCB-C24F-0918-DDC0-089FC7A04623}"/>
              </a:ext>
              <a:ext uri="{C183D7F6-B498-43B3-948B-1728B52AA6E4}">
                <adec:decorative xmlns:adec="http://schemas.microsoft.com/office/drawing/2017/decorative" val="1"/>
              </a:ext>
            </a:extLst>
          </p:cNvPr>
          <p:cNvSpPr/>
          <p:nvPr userDrawn="1"/>
        </p:nvSpPr>
        <p:spPr bwMode="auto">
          <a:xfrm>
            <a:off x="698468" y="5069871"/>
            <a:ext cx="3436510" cy="1143000"/>
          </a:xfrm>
          <a:prstGeom prst="roundRect">
            <a:avLst>
              <a:gd name="adj" fmla="val 10436"/>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1" name="Rectangle: Rounded Corners 10">
            <a:extLst>
              <a:ext uri="{FF2B5EF4-FFF2-40B4-BE49-F238E27FC236}">
                <a16:creationId xmlns:a16="http://schemas.microsoft.com/office/drawing/2014/main" id="{57AC6C64-4EA9-70A1-AE04-D983F85F6C61}"/>
              </a:ext>
              <a:ext uri="{C183D7F6-B498-43B3-948B-1728B52AA6E4}">
                <adec:decorative xmlns:adec="http://schemas.microsoft.com/office/drawing/2017/decorative" val="1"/>
              </a:ext>
            </a:extLst>
          </p:cNvPr>
          <p:cNvSpPr/>
          <p:nvPr userDrawn="1"/>
        </p:nvSpPr>
        <p:spPr>
          <a:xfrm>
            <a:off x="559093" y="1717863"/>
            <a:ext cx="1224299" cy="273059"/>
          </a:xfrm>
          <a:prstGeom prst="roundRect">
            <a:avLst>
              <a:gd name="adj" fmla="val 50000"/>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i="0" u="none" strike="noStrike" kern="1200" cap="none" spc="0" normalizeH="0" baseline="0" noProof="0">
                <a:ln>
                  <a:noFill/>
                </a:ln>
                <a:solidFill>
                  <a:srgbClr val="FFFFFF"/>
                </a:solidFill>
                <a:effectLst/>
                <a:uLnTx/>
                <a:uFillTx/>
                <a:latin typeface="+mj-lt"/>
                <a:ea typeface="+mn-ea"/>
                <a:cs typeface="Segoe Sans Display" pitchFamily="2" charset="0"/>
              </a:rPr>
              <a:t>Key Processes</a:t>
            </a:r>
          </a:p>
        </p:txBody>
      </p:sp>
      <p:sp>
        <p:nvSpPr>
          <p:cNvPr id="30" name="Text Placeholder 29">
            <a:extLst>
              <a:ext uri="{FF2B5EF4-FFF2-40B4-BE49-F238E27FC236}">
                <a16:creationId xmlns:a16="http://schemas.microsoft.com/office/drawing/2014/main" id="{320DB206-1E09-B91E-9F54-10742BA42DF9}"/>
              </a:ext>
            </a:extLst>
          </p:cNvPr>
          <p:cNvSpPr>
            <a:spLocks noGrp="1"/>
          </p:cNvSpPr>
          <p:nvPr>
            <p:ph type="body" sz="quarter" idx="12"/>
          </p:nvPr>
        </p:nvSpPr>
        <p:spPr>
          <a:xfrm>
            <a:off x="798513" y="2495311"/>
            <a:ext cx="960120" cy="553998"/>
          </a:xfrm>
          <a:prstGeom prst="rect">
            <a:avLst/>
          </a:prstGeom>
        </p:spPr>
        <p:txBody>
          <a:bodyPr anchor="ctr" anchorCtr="0"/>
          <a:lstStyle>
            <a:lvl1pPr>
              <a:lnSpc>
                <a:spcPct val="100000"/>
              </a:lnSpc>
              <a:defRPr sz="1200"/>
            </a:lvl1pPr>
          </a:lstStyle>
          <a:p>
            <a:pPr lvl="0"/>
            <a:r>
              <a:rPr lang="en-US"/>
              <a:t>Click to edit Master text styles</a:t>
            </a:r>
          </a:p>
        </p:txBody>
      </p:sp>
      <p:sp>
        <p:nvSpPr>
          <p:cNvPr id="22" name="Rectangle: Rounded Corners 10">
            <a:extLst>
              <a:ext uri="{FF2B5EF4-FFF2-40B4-BE49-F238E27FC236}">
                <a16:creationId xmlns:a16="http://schemas.microsoft.com/office/drawing/2014/main" id="{F283C8DD-3E76-1525-2983-F78D468EABC0}"/>
              </a:ext>
              <a:ext uri="{C183D7F6-B498-43B3-948B-1728B52AA6E4}">
                <adec:decorative xmlns:adec="http://schemas.microsoft.com/office/drawing/2017/decorative" val="1"/>
              </a:ext>
            </a:extLst>
          </p:cNvPr>
          <p:cNvSpPr/>
          <p:nvPr userDrawn="1"/>
        </p:nvSpPr>
        <p:spPr>
          <a:xfrm>
            <a:off x="1898649" y="1717863"/>
            <a:ext cx="1892808" cy="273059"/>
          </a:xfrm>
          <a:prstGeom prst="roundRect">
            <a:avLst>
              <a:gd name="adj" fmla="val 50000"/>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i="0" u="none" strike="noStrike" kern="1200" cap="none" spc="0" normalizeH="0" baseline="0" noProof="0">
                <a:ln>
                  <a:noFill/>
                </a:ln>
                <a:solidFill>
                  <a:srgbClr val="000000"/>
                </a:solidFill>
                <a:effectLst/>
                <a:uLnTx/>
                <a:uFillTx/>
                <a:latin typeface="+mj-lt"/>
                <a:ea typeface="+mn-ea"/>
                <a:cs typeface="Segoe Sans Display" pitchFamily="2" charset="0"/>
              </a:rPr>
              <a:t>Before AI</a:t>
            </a:r>
          </a:p>
        </p:txBody>
      </p:sp>
      <p:sp>
        <p:nvSpPr>
          <p:cNvPr id="26" name="Rectangle: Rounded Corners 10">
            <a:extLst>
              <a:ext uri="{FF2B5EF4-FFF2-40B4-BE49-F238E27FC236}">
                <a16:creationId xmlns:a16="http://schemas.microsoft.com/office/drawing/2014/main" id="{FF4A5D24-E5ED-ED4B-73C8-FEEBC1E181E3}"/>
              </a:ext>
              <a:ext uri="{C183D7F6-B498-43B3-948B-1728B52AA6E4}">
                <adec:decorative xmlns:adec="http://schemas.microsoft.com/office/drawing/2017/decorative" val="1"/>
              </a:ext>
            </a:extLst>
          </p:cNvPr>
          <p:cNvSpPr/>
          <p:nvPr userDrawn="1"/>
        </p:nvSpPr>
        <p:spPr>
          <a:xfrm>
            <a:off x="4814424" y="1717863"/>
            <a:ext cx="1811983" cy="273059"/>
          </a:xfrm>
          <a:prstGeom prst="roundRect">
            <a:avLst>
              <a:gd name="adj" fmla="val 50000"/>
            </a:avLst>
          </a:prstGeom>
          <a:gradFill flip="none" rotWithShape="1">
            <a:gsLst>
              <a:gs pos="0">
                <a:srgbClr val="0178D4"/>
              </a:gs>
              <a:gs pos="67269">
                <a:srgbClr val="E176D5"/>
              </a:gs>
              <a:gs pos="33000">
                <a:srgbClr val="629CFF"/>
              </a:gs>
              <a:gs pos="100000">
                <a:srgbClr val="FDA778"/>
              </a:gs>
            </a:gsLst>
            <a:path path="circle">
              <a:fillToRect t="100000" r="100000"/>
            </a:path>
            <a:tileRect l="-100000" b="-100000"/>
          </a:gradFill>
          <a:ln>
            <a:no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i="0" u="none" strike="noStrike" kern="1200" cap="none" spc="0" normalizeH="0" baseline="0" noProof="0">
                <a:ln>
                  <a:noFill/>
                </a:ln>
                <a:solidFill>
                  <a:srgbClr val="FFFFFF"/>
                </a:solidFill>
                <a:effectLst/>
                <a:uLnTx/>
                <a:uFillTx/>
                <a:latin typeface="+mj-lt"/>
                <a:ea typeface="+mn-ea"/>
                <a:cs typeface="Segoe Sans Display" pitchFamily="2" charset="0"/>
              </a:rPr>
              <a:t>After AI</a:t>
            </a:r>
          </a:p>
        </p:txBody>
      </p:sp>
      <p:sp>
        <p:nvSpPr>
          <p:cNvPr id="33" name="Text Placeholder 32">
            <a:extLst>
              <a:ext uri="{FF2B5EF4-FFF2-40B4-BE49-F238E27FC236}">
                <a16:creationId xmlns:a16="http://schemas.microsoft.com/office/drawing/2014/main" id="{04735D59-0756-1F28-325D-B95A8012517D}"/>
              </a:ext>
            </a:extLst>
          </p:cNvPr>
          <p:cNvSpPr>
            <a:spLocks noGrp="1"/>
          </p:cNvSpPr>
          <p:nvPr>
            <p:ph type="body" sz="quarter" idx="13"/>
          </p:nvPr>
        </p:nvSpPr>
        <p:spPr>
          <a:xfrm>
            <a:off x="1898649" y="2699213"/>
            <a:ext cx="2103120" cy="146194"/>
          </a:xfrm>
          <a:prstGeom prst="rect">
            <a:avLst/>
          </a:prstGeom>
        </p:spPr>
        <p:txBody>
          <a:bodyPr anchor="ctr" anchorCtr="0"/>
          <a:lstStyle>
            <a:lvl1pPr>
              <a:lnSpc>
                <a:spcPct val="100000"/>
              </a:lnSpc>
              <a:spcBef>
                <a:spcPts val="300"/>
              </a:spcBef>
              <a:defRPr sz="95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46" name="Text Placeholder 32">
            <a:extLst>
              <a:ext uri="{FF2B5EF4-FFF2-40B4-BE49-F238E27FC236}">
                <a16:creationId xmlns:a16="http://schemas.microsoft.com/office/drawing/2014/main" id="{8DC41E68-3E78-C147-795C-5CE3F98396FE}"/>
              </a:ext>
            </a:extLst>
          </p:cNvPr>
          <p:cNvSpPr>
            <a:spLocks noGrp="1"/>
          </p:cNvSpPr>
          <p:nvPr>
            <p:ph type="body" sz="quarter" idx="20"/>
          </p:nvPr>
        </p:nvSpPr>
        <p:spPr>
          <a:xfrm>
            <a:off x="4898513" y="2577129"/>
            <a:ext cx="4816988" cy="390363"/>
          </a:xfrm>
          <a:prstGeom prst="rect">
            <a:avLst/>
          </a:prstGeom>
        </p:spPr>
        <p:txBody>
          <a:bodyPr tIns="64008" anchor="ctr" anchorCtr="0"/>
          <a:lstStyle>
            <a:lvl1pPr>
              <a:lnSpc>
                <a:spcPct val="100000"/>
              </a:lnSpc>
              <a:spcBef>
                <a:spcPts val="400"/>
              </a:spcBef>
              <a:defRPr sz="1000">
                <a:solidFill>
                  <a:srgbClr val="0078D4"/>
                </a:solidFill>
                <a:latin typeface="+mn-lt"/>
              </a:defRPr>
            </a:lvl1pPr>
            <a:lvl2pPr>
              <a:lnSpc>
                <a:spcPct val="100000"/>
              </a:lnSpc>
              <a:spcBef>
                <a:spcPts val="200"/>
              </a:spcBef>
              <a:defRPr sz="950"/>
            </a:lvl2pPr>
            <a:lvl3pPr>
              <a:defRPr sz="1000"/>
            </a:lvl3pPr>
            <a:lvl4pPr>
              <a:defRPr sz="1000"/>
            </a:lvl4pPr>
            <a:lvl5pPr>
              <a:defRPr sz="1000"/>
            </a:lvl5pPr>
          </a:lstStyle>
          <a:p>
            <a:pPr lvl="0"/>
            <a:r>
              <a:rPr lang="en-US"/>
              <a:t>Click to edit Master text styles</a:t>
            </a:r>
          </a:p>
          <a:p>
            <a:pPr lvl="1"/>
            <a:r>
              <a:rPr lang="en-US"/>
              <a:t>Level 2</a:t>
            </a:r>
          </a:p>
        </p:txBody>
      </p:sp>
      <p:sp>
        <p:nvSpPr>
          <p:cNvPr id="36" name="Text Placeholder 29">
            <a:extLst>
              <a:ext uri="{FF2B5EF4-FFF2-40B4-BE49-F238E27FC236}">
                <a16:creationId xmlns:a16="http://schemas.microsoft.com/office/drawing/2014/main" id="{4BA3A142-A819-F553-5D15-FB96846EDCA7}"/>
              </a:ext>
            </a:extLst>
          </p:cNvPr>
          <p:cNvSpPr>
            <a:spLocks noGrp="1"/>
          </p:cNvSpPr>
          <p:nvPr>
            <p:ph type="body" sz="quarter" idx="14"/>
          </p:nvPr>
        </p:nvSpPr>
        <p:spPr>
          <a:xfrm>
            <a:off x="798513" y="3938673"/>
            <a:ext cx="960120" cy="553998"/>
          </a:xfrm>
          <a:prstGeom prst="rect">
            <a:avLst/>
          </a:prstGeom>
        </p:spPr>
        <p:txBody>
          <a:bodyPr anchor="ctr" anchorCtr="0"/>
          <a:lstStyle>
            <a:lvl1pPr>
              <a:lnSpc>
                <a:spcPct val="100000"/>
              </a:lnSpc>
              <a:defRPr sz="1200"/>
            </a:lvl1pPr>
          </a:lstStyle>
          <a:p>
            <a:pPr lvl="0"/>
            <a:r>
              <a:rPr lang="en-US"/>
              <a:t>Click to edit Master text styles</a:t>
            </a:r>
          </a:p>
        </p:txBody>
      </p:sp>
      <p:sp>
        <p:nvSpPr>
          <p:cNvPr id="37" name="Text Placeholder 32">
            <a:extLst>
              <a:ext uri="{FF2B5EF4-FFF2-40B4-BE49-F238E27FC236}">
                <a16:creationId xmlns:a16="http://schemas.microsoft.com/office/drawing/2014/main" id="{D26EE3EA-C9A9-D990-9C00-02E44F91E73A}"/>
              </a:ext>
            </a:extLst>
          </p:cNvPr>
          <p:cNvSpPr>
            <a:spLocks noGrp="1"/>
          </p:cNvSpPr>
          <p:nvPr>
            <p:ph type="body" sz="quarter" idx="15"/>
          </p:nvPr>
        </p:nvSpPr>
        <p:spPr>
          <a:xfrm>
            <a:off x="1898649" y="4142575"/>
            <a:ext cx="2103120" cy="146194"/>
          </a:xfrm>
          <a:prstGeom prst="rect">
            <a:avLst/>
          </a:prstGeom>
        </p:spPr>
        <p:txBody>
          <a:bodyPr anchor="ctr" anchorCtr="0"/>
          <a:lstStyle>
            <a:lvl1pPr>
              <a:lnSpc>
                <a:spcPct val="100000"/>
              </a:lnSpc>
              <a:spcBef>
                <a:spcPts val="300"/>
              </a:spcBef>
              <a:defRPr sz="95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57" name="Text Placeholder 32">
            <a:extLst>
              <a:ext uri="{FF2B5EF4-FFF2-40B4-BE49-F238E27FC236}">
                <a16:creationId xmlns:a16="http://schemas.microsoft.com/office/drawing/2014/main" id="{F0E4F28B-ABF1-36EC-1032-A02714B652A3}"/>
              </a:ext>
            </a:extLst>
          </p:cNvPr>
          <p:cNvSpPr>
            <a:spLocks noGrp="1"/>
          </p:cNvSpPr>
          <p:nvPr>
            <p:ph type="body" sz="quarter" idx="22"/>
          </p:nvPr>
        </p:nvSpPr>
        <p:spPr>
          <a:xfrm>
            <a:off x="4898513" y="4020491"/>
            <a:ext cx="4816988" cy="390363"/>
          </a:xfrm>
          <a:prstGeom prst="rect">
            <a:avLst/>
          </a:prstGeom>
        </p:spPr>
        <p:txBody>
          <a:bodyPr tIns="64008" anchor="ctr" anchorCtr="0"/>
          <a:lstStyle>
            <a:lvl1pPr>
              <a:lnSpc>
                <a:spcPct val="100000"/>
              </a:lnSpc>
              <a:spcBef>
                <a:spcPts val="400"/>
              </a:spcBef>
              <a:defRPr sz="1000">
                <a:solidFill>
                  <a:srgbClr val="0078D4"/>
                </a:solidFill>
                <a:latin typeface="+mn-lt"/>
              </a:defRPr>
            </a:lvl1pPr>
            <a:lvl2pPr>
              <a:lnSpc>
                <a:spcPct val="100000"/>
              </a:lnSpc>
              <a:spcBef>
                <a:spcPts val="200"/>
              </a:spcBef>
              <a:defRPr sz="950"/>
            </a:lvl2pPr>
            <a:lvl3pPr>
              <a:defRPr sz="1000"/>
            </a:lvl3pPr>
            <a:lvl4pPr>
              <a:defRPr sz="1000"/>
            </a:lvl4pPr>
            <a:lvl5pPr>
              <a:defRPr sz="1000"/>
            </a:lvl5pPr>
          </a:lstStyle>
          <a:p>
            <a:pPr lvl="0"/>
            <a:r>
              <a:rPr lang="en-US"/>
              <a:t>Click to edit Master text styles</a:t>
            </a:r>
          </a:p>
          <a:p>
            <a:pPr lvl="1"/>
            <a:r>
              <a:rPr lang="en-US"/>
              <a:t>Level 2</a:t>
            </a:r>
          </a:p>
        </p:txBody>
      </p:sp>
      <p:sp>
        <p:nvSpPr>
          <p:cNvPr id="59" name="Text Placeholder 32">
            <a:extLst>
              <a:ext uri="{FF2B5EF4-FFF2-40B4-BE49-F238E27FC236}">
                <a16:creationId xmlns:a16="http://schemas.microsoft.com/office/drawing/2014/main" id="{B7C78BB3-DA91-4E6E-F986-D3754AD22421}"/>
              </a:ext>
            </a:extLst>
          </p:cNvPr>
          <p:cNvSpPr>
            <a:spLocks noGrp="1"/>
          </p:cNvSpPr>
          <p:nvPr>
            <p:ph type="body" sz="quarter" idx="24"/>
          </p:nvPr>
        </p:nvSpPr>
        <p:spPr>
          <a:xfrm>
            <a:off x="4898513" y="5446190"/>
            <a:ext cx="4816988" cy="390363"/>
          </a:xfrm>
          <a:prstGeom prst="rect">
            <a:avLst/>
          </a:prstGeom>
        </p:spPr>
        <p:txBody>
          <a:bodyPr tIns="64008" anchor="ctr" anchorCtr="0"/>
          <a:lstStyle>
            <a:lvl1pPr>
              <a:lnSpc>
                <a:spcPct val="100000"/>
              </a:lnSpc>
              <a:spcBef>
                <a:spcPts val="400"/>
              </a:spcBef>
              <a:defRPr sz="1000">
                <a:solidFill>
                  <a:srgbClr val="0078D4"/>
                </a:solidFill>
                <a:latin typeface="+mn-lt"/>
              </a:defRPr>
            </a:lvl1pPr>
            <a:lvl2pPr>
              <a:lnSpc>
                <a:spcPct val="100000"/>
              </a:lnSpc>
              <a:spcBef>
                <a:spcPts val="200"/>
              </a:spcBef>
              <a:defRPr sz="950"/>
            </a:lvl2pPr>
            <a:lvl3pPr>
              <a:defRPr sz="1000"/>
            </a:lvl3pPr>
            <a:lvl4pPr>
              <a:defRPr sz="1000"/>
            </a:lvl4pPr>
            <a:lvl5pPr>
              <a:defRPr sz="1000"/>
            </a:lvl5pPr>
          </a:lstStyle>
          <a:p>
            <a:pPr lvl="0"/>
            <a:r>
              <a:rPr lang="en-US"/>
              <a:t>Click to edit Master text styles</a:t>
            </a:r>
          </a:p>
          <a:p>
            <a:pPr lvl="1"/>
            <a:r>
              <a:rPr lang="en-US"/>
              <a:t>Level 2</a:t>
            </a:r>
          </a:p>
        </p:txBody>
      </p:sp>
      <p:sp>
        <p:nvSpPr>
          <p:cNvPr id="38" name="Text Placeholder 29">
            <a:extLst>
              <a:ext uri="{FF2B5EF4-FFF2-40B4-BE49-F238E27FC236}">
                <a16:creationId xmlns:a16="http://schemas.microsoft.com/office/drawing/2014/main" id="{E32B60DA-E7BB-2B7E-DA8C-1DE2918AAF6D}"/>
              </a:ext>
            </a:extLst>
          </p:cNvPr>
          <p:cNvSpPr>
            <a:spLocks noGrp="1"/>
          </p:cNvSpPr>
          <p:nvPr>
            <p:ph type="body" sz="quarter" idx="16"/>
          </p:nvPr>
        </p:nvSpPr>
        <p:spPr>
          <a:xfrm>
            <a:off x="798513" y="5364372"/>
            <a:ext cx="960120" cy="553998"/>
          </a:xfrm>
          <a:prstGeom prst="rect">
            <a:avLst/>
          </a:prstGeom>
        </p:spPr>
        <p:txBody>
          <a:bodyPr anchor="ctr" anchorCtr="0"/>
          <a:lstStyle>
            <a:lvl1pPr>
              <a:lnSpc>
                <a:spcPct val="100000"/>
              </a:lnSpc>
              <a:defRPr sz="1200"/>
            </a:lvl1pPr>
          </a:lstStyle>
          <a:p>
            <a:pPr lvl="0"/>
            <a:r>
              <a:rPr lang="en-US"/>
              <a:t>Click to edit Master text styles</a:t>
            </a:r>
          </a:p>
        </p:txBody>
      </p:sp>
      <p:sp>
        <p:nvSpPr>
          <p:cNvPr id="39" name="Text Placeholder 32">
            <a:extLst>
              <a:ext uri="{FF2B5EF4-FFF2-40B4-BE49-F238E27FC236}">
                <a16:creationId xmlns:a16="http://schemas.microsoft.com/office/drawing/2014/main" id="{AD5D034B-B4D5-01E4-078A-4F1DE421991D}"/>
              </a:ext>
            </a:extLst>
          </p:cNvPr>
          <p:cNvSpPr>
            <a:spLocks noGrp="1"/>
          </p:cNvSpPr>
          <p:nvPr>
            <p:ph type="body" sz="quarter" idx="17"/>
          </p:nvPr>
        </p:nvSpPr>
        <p:spPr>
          <a:xfrm>
            <a:off x="1898649" y="5568274"/>
            <a:ext cx="2103120" cy="146194"/>
          </a:xfrm>
          <a:prstGeom prst="rect">
            <a:avLst/>
          </a:prstGeom>
        </p:spPr>
        <p:txBody>
          <a:bodyPr anchor="ctr" anchorCtr="0"/>
          <a:lstStyle>
            <a:lvl1pPr>
              <a:lnSpc>
                <a:spcPct val="100000"/>
              </a:lnSpc>
              <a:spcBef>
                <a:spcPts val="300"/>
              </a:spcBef>
              <a:defRPr sz="950">
                <a:latin typeface="+mn-lt"/>
              </a:defRPr>
            </a:lvl1pPr>
            <a:lvl2pPr>
              <a:defRPr sz="1000"/>
            </a:lvl2pPr>
            <a:lvl3pPr>
              <a:defRPr sz="1000"/>
            </a:lvl3pPr>
            <a:lvl4pPr>
              <a:defRPr sz="1000"/>
            </a:lvl4pPr>
            <a:lvl5pPr>
              <a:defRPr sz="1000"/>
            </a:lvl5pPr>
          </a:lstStyle>
          <a:p>
            <a:pPr lvl="0"/>
            <a:r>
              <a:rPr lang="en-US"/>
              <a:t>Click to edit Master text styles</a:t>
            </a:r>
          </a:p>
        </p:txBody>
      </p:sp>
      <p:grpSp>
        <p:nvGrpSpPr>
          <p:cNvPr id="42" name="Group 41" hidden="1">
            <a:extLst>
              <a:ext uri="{FF2B5EF4-FFF2-40B4-BE49-F238E27FC236}">
                <a16:creationId xmlns:a16="http://schemas.microsoft.com/office/drawing/2014/main" id="{F53A1C28-20BE-4A4B-D66A-600BB88EB6BF}"/>
              </a:ext>
            </a:extLst>
          </p:cNvPr>
          <p:cNvGrpSpPr/>
          <p:nvPr userDrawn="1"/>
        </p:nvGrpSpPr>
        <p:grpSpPr>
          <a:xfrm>
            <a:off x="698469" y="1695932"/>
            <a:ext cx="9446947" cy="3796743"/>
            <a:chOff x="698469" y="1695932"/>
            <a:chExt cx="9446947" cy="3796743"/>
          </a:xfrm>
        </p:grpSpPr>
        <p:sp>
          <p:nvSpPr>
            <p:cNvPr id="4" name="Rounded Rectangle 50">
              <a:extLst>
                <a:ext uri="{FF2B5EF4-FFF2-40B4-BE49-F238E27FC236}">
                  <a16:creationId xmlns:a16="http://schemas.microsoft.com/office/drawing/2014/main" id="{C1DB0A56-625A-E13B-1B07-1B335728AC11}"/>
                </a:ext>
                <a:ext uri="{C183D7F6-B498-43B3-948B-1728B52AA6E4}">
                  <adec:decorative xmlns:adec="http://schemas.microsoft.com/office/drawing/2017/decorative" val="1"/>
                </a:ext>
              </a:extLst>
            </p:cNvPr>
            <p:cNvSpPr/>
            <p:nvPr userDrawn="1"/>
          </p:nvSpPr>
          <p:spPr bwMode="auto">
            <a:xfrm>
              <a:off x="4855540" y="1695932"/>
              <a:ext cx="5289876" cy="1143000"/>
            </a:xfrm>
            <a:prstGeom prst="roundRect">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mn-ea"/>
                <a:cs typeface="Segoe Sans Display" pitchFamily="2" charset="0"/>
              </a:endParaRPr>
            </a:p>
          </p:txBody>
        </p:sp>
        <p:sp>
          <p:nvSpPr>
            <p:cNvPr id="28" name="Rounded Rectangle 23">
              <a:extLst>
                <a:ext uri="{FF2B5EF4-FFF2-40B4-BE49-F238E27FC236}">
                  <a16:creationId xmlns:a16="http://schemas.microsoft.com/office/drawing/2014/main" id="{46457C18-BE03-7DFD-B7EB-6D5E6282FAA2}"/>
                </a:ext>
                <a:ext uri="{C183D7F6-B498-43B3-948B-1728B52AA6E4}">
                  <adec:decorative xmlns:adec="http://schemas.microsoft.com/office/drawing/2017/decorative" val="1"/>
                </a:ext>
              </a:extLst>
            </p:cNvPr>
            <p:cNvSpPr/>
            <p:nvPr userDrawn="1"/>
          </p:nvSpPr>
          <p:spPr bwMode="auto">
            <a:xfrm>
              <a:off x="698469" y="1695932"/>
              <a:ext cx="3230955" cy="1143000"/>
            </a:xfrm>
            <a:prstGeom prst="roundRect">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9" name="Rounded Rectangle 23">
              <a:extLst>
                <a:ext uri="{FF2B5EF4-FFF2-40B4-BE49-F238E27FC236}">
                  <a16:creationId xmlns:a16="http://schemas.microsoft.com/office/drawing/2014/main" id="{858DC625-74C9-8E6F-E17A-A6C457BCA83A}"/>
                </a:ext>
                <a:ext uri="{C183D7F6-B498-43B3-948B-1728B52AA6E4}">
                  <adec:decorative xmlns:adec="http://schemas.microsoft.com/office/drawing/2017/decorative" val="1"/>
                </a:ext>
              </a:extLst>
            </p:cNvPr>
            <p:cNvSpPr/>
            <p:nvPr userDrawn="1"/>
          </p:nvSpPr>
          <p:spPr bwMode="auto">
            <a:xfrm>
              <a:off x="698469" y="3019864"/>
              <a:ext cx="3230955" cy="1143000"/>
            </a:xfrm>
            <a:prstGeom prst="roundRect">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31" name="Rounded Rectangle 27">
              <a:extLst>
                <a:ext uri="{FF2B5EF4-FFF2-40B4-BE49-F238E27FC236}">
                  <a16:creationId xmlns:a16="http://schemas.microsoft.com/office/drawing/2014/main" id="{FFF80545-5C66-927D-6F4F-AC960CF585AC}"/>
                </a:ext>
                <a:ext uri="{C183D7F6-B498-43B3-948B-1728B52AA6E4}">
                  <adec:decorative xmlns:adec="http://schemas.microsoft.com/office/drawing/2017/decorative" val="1"/>
                </a:ext>
              </a:extLst>
            </p:cNvPr>
            <p:cNvSpPr/>
            <p:nvPr userDrawn="1"/>
          </p:nvSpPr>
          <p:spPr bwMode="auto">
            <a:xfrm>
              <a:off x="698469" y="4349675"/>
              <a:ext cx="3230955" cy="1143000"/>
            </a:xfrm>
            <a:prstGeom prst="roundRect">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32" name="Rounded Rectangle 50">
              <a:extLst>
                <a:ext uri="{FF2B5EF4-FFF2-40B4-BE49-F238E27FC236}">
                  <a16:creationId xmlns:a16="http://schemas.microsoft.com/office/drawing/2014/main" id="{274FB520-EEEC-EA40-72D4-B589424DA855}"/>
                </a:ext>
                <a:ext uri="{C183D7F6-B498-43B3-948B-1728B52AA6E4}">
                  <adec:decorative xmlns:adec="http://schemas.microsoft.com/office/drawing/2017/decorative" val="1"/>
                </a:ext>
              </a:extLst>
            </p:cNvPr>
            <p:cNvSpPr/>
            <p:nvPr userDrawn="1"/>
          </p:nvSpPr>
          <p:spPr bwMode="auto">
            <a:xfrm>
              <a:off x="4855540" y="3019864"/>
              <a:ext cx="5289876" cy="1143000"/>
            </a:xfrm>
            <a:prstGeom prst="roundRect">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mn-ea"/>
                <a:cs typeface="Segoe Sans Display" pitchFamily="2" charset="0"/>
              </a:endParaRPr>
            </a:p>
          </p:txBody>
        </p:sp>
        <p:sp>
          <p:nvSpPr>
            <p:cNvPr id="34" name="Rounded Rectangle 55">
              <a:extLst>
                <a:ext uri="{FF2B5EF4-FFF2-40B4-BE49-F238E27FC236}">
                  <a16:creationId xmlns:a16="http://schemas.microsoft.com/office/drawing/2014/main" id="{40D39853-C478-B1E3-375D-73B75075DFF9}"/>
                </a:ext>
                <a:ext uri="{C183D7F6-B498-43B3-948B-1728B52AA6E4}">
                  <adec:decorative xmlns:adec="http://schemas.microsoft.com/office/drawing/2017/decorative" val="1"/>
                </a:ext>
              </a:extLst>
            </p:cNvPr>
            <p:cNvSpPr/>
            <p:nvPr userDrawn="1"/>
          </p:nvSpPr>
          <p:spPr bwMode="auto">
            <a:xfrm>
              <a:off x="4855074" y="4349675"/>
              <a:ext cx="5289876" cy="1143000"/>
            </a:xfrm>
            <a:prstGeom prst="roundRect">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mn-ea"/>
                <a:cs typeface="Segoe Sans Display" pitchFamily="2" charset="0"/>
              </a:endParaRPr>
            </a:p>
          </p:txBody>
        </p:sp>
      </p:grpSp>
      <p:sp>
        <p:nvSpPr>
          <p:cNvPr id="8" name="TextBox 7">
            <a:extLst>
              <a:ext uri="{FF2B5EF4-FFF2-40B4-BE49-F238E27FC236}">
                <a16:creationId xmlns:a16="http://schemas.microsoft.com/office/drawing/2014/main" id="{FA1BA8C3-96D6-89D5-4C38-D58D2A459BFE}"/>
              </a:ext>
            </a:extLst>
          </p:cNvPr>
          <p:cNvSpPr txBox="1"/>
          <p:nvPr userDrawn="1">
            <p:extLst>
              <p:ext uri="{1162E1C5-73C7-4A58-AE30-91384D911F3F}">
                <p184:classification xmlns:p184="http://schemas.microsoft.com/office/powerpoint/2018/4/main" val="ftr"/>
              </p:ext>
            </p:extLst>
          </p:nvPr>
        </p:nvSpPr>
        <p:spPr>
          <a:xfrm>
            <a:off x="145369" y="6476531"/>
            <a:ext cx="5949107" cy="184666"/>
          </a:xfrm>
          <a:prstGeom prst="rect">
            <a:avLst/>
          </a:prstGeom>
        </p:spPr>
        <p:txBody>
          <a:bodyPr horzOverflow="overflow" wrap="square" lIns="0" tIns="0" rIns="0" bIns="0">
            <a:spAutoFit/>
          </a:bodyPr>
          <a:lstStyle/>
          <a:p>
            <a:pPr algn="l"/>
            <a:r>
              <a:rPr lang="en-US" sz="1200" b="1">
                <a:solidFill>
                  <a:schemeClr val="bg1">
                    <a:lumMod val="50000"/>
                  </a:schemeClr>
                </a:solidFill>
                <a:latin typeface="+mj-lt"/>
              </a:rPr>
              <a:t>Classified as Microsoft Confidential – content under embargo until Nov 18, 2025</a:t>
            </a:r>
          </a:p>
        </p:txBody>
      </p:sp>
    </p:spTree>
    <p:extLst>
      <p:ext uri="{BB962C8B-B14F-4D97-AF65-F5344CB8AC3E}">
        <p14:creationId xmlns:p14="http://schemas.microsoft.com/office/powerpoint/2010/main" val="322345569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4 Key Processes - Before/After AI">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3C79BC07-2E4F-074C-E42E-3220BD3E1993}"/>
              </a:ext>
              <a:ext uri="{C183D7F6-B498-43B3-948B-1728B52AA6E4}">
                <adec:decorative xmlns:adec="http://schemas.microsoft.com/office/drawing/2017/decorative" val="1"/>
              </a:ext>
            </a:extLst>
          </p:cNvPr>
          <p:cNvGrpSpPr>
            <a:grpSpLocks noGrp="1" noUngrp="1" noRot="1" noMove="1" noResize="1"/>
          </p:cNvGrpSpPr>
          <p:nvPr userDrawn="1"/>
        </p:nvGrpSpPr>
        <p:grpSpPr>
          <a:xfrm>
            <a:off x="0" y="0"/>
            <a:ext cx="12188952" cy="6858000"/>
            <a:chOff x="0" y="0"/>
            <a:chExt cx="12188952" cy="6858000"/>
          </a:xfrm>
        </p:grpSpPr>
        <p:sp>
          <p:nvSpPr>
            <p:cNvPr id="2" name="Rectangle 1">
              <a:extLst>
                <a:ext uri="{FF2B5EF4-FFF2-40B4-BE49-F238E27FC236}">
                  <a16:creationId xmlns:a16="http://schemas.microsoft.com/office/drawing/2014/main" id="{D70D2C7A-4F5B-353D-0C06-7346A8207B45}"/>
                </a:ext>
              </a:extLst>
            </p:cNvPr>
            <p:cNvSpPr>
              <a:spLocks noGrp="1" noRot="1" noMove="1" noResize="1" noEditPoints="1" noAdjustHandles="1" noChangeArrowheads="1" noChangeShapeType="1"/>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B0ABAD7C-69B5-267A-50D7-D08FB74F67A5}"/>
                </a:ext>
              </a:extLst>
            </p:cNvPr>
            <p:cNvPicPr>
              <a:picLocks noGrp="1" noRot="1" noChangeAspect="1" noMove="1" noResize="1" noEditPoints="1" noAdjustHandles="1" noChangeArrowheads="1" noChangeShapeType="1" noCrop="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grpSp>
      <p:sp>
        <p:nvSpPr>
          <p:cNvPr id="5" name="Title 4">
            <a:extLst>
              <a:ext uri="{FF2B5EF4-FFF2-40B4-BE49-F238E27FC236}">
                <a16:creationId xmlns:a16="http://schemas.microsoft.com/office/drawing/2014/main" id="{0BCEAD74-397D-0D97-9041-3CFAF98275DD}"/>
              </a:ext>
            </a:extLst>
          </p:cNvPr>
          <p:cNvSpPr>
            <a:spLocks noGrp="1"/>
          </p:cNvSpPr>
          <p:nvPr>
            <p:ph type="title"/>
          </p:nvPr>
        </p:nvSpPr>
        <p:spPr/>
        <p:txBody>
          <a:bodyPr/>
          <a:lstStyle/>
          <a:p>
            <a:r>
              <a:rPr lang="en-US"/>
              <a:t>Click to edit Master title style</a:t>
            </a:r>
          </a:p>
        </p:txBody>
      </p:sp>
      <p:sp>
        <p:nvSpPr>
          <p:cNvPr id="6" name="Rounded Rectangle 79">
            <a:extLst>
              <a:ext uri="{FF2B5EF4-FFF2-40B4-BE49-F238E27FC236}">
                <a16:creationId xmlns:a16="http://schemas.microsoft.com/office/drawing/2014/main" id="{9E4DC3B4-6499-63C7-3136-22B6755463DB}"/>
              </a:ext>
              <a:ext uri="{C183D7F6-B498-43B3-948B-1728B52AA6E4}">
                <adec:decorative xmlns:adec="http://schemas.microsoft.com/office/drawing/2017/decorative" val="1"/>
              </a:ext>
            </a:extLst>
          </p:cNvPr>
          <p:cNvSpPr/>
          <p:nvPr userDrawn="1"/>
        </p:nvSpPr>
        <p:spPr bwMode="auto">
          <a:xfrm>
            <a:off x="559092" y="1310837"/>
            <a:ext cx="3383040" cy="5335290"/>
          </a:xfrm>
          <a:prstGeom prst="roundRect">
            <a:avLst>
              <a:gd name="adj" fmla="val 2935"/>
            </a:avLst>
          </a:prstGeom>
          <a:solidFill>
            <a:schemeClr val="accent3">
              <a:lumMod val="20000"/>
              <a:lumOff val="80000"/>
            </a:schemeClr>
          </a:soli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365760" rIns="182880" bIns="146304" numCol="1" spcCol="0" rtlCol="0" fromWordArt="0" anchor="t" anchorCtr="0" forceAA="0" compatLnSpc="1">
            <a:prstTxWarp prst="textNoShape">
              <a:avLst/>
            </a:prstTxWarp>
            <a:noAutofit/>
          </a:bodyPr>
          <a:lstStyle/>
          <a:p>
            <a:pPr>
              <a:spcBef>
                <a:spcPts val="1800"/>
              </a:spcBef>
              <a:buSzPct val="90000"/>
            </a:pPr>
            <a:endParaRPr lang="en-US">
              <a:solidFill>
                <a:srgbClr val="000000"/>
              </a:solidFill>
              <a:latin typeface="Segoe Sans Display"/>
              <a:cs typeface="Segoe Sans Display" pitchFamily="2" charset="0"/>
            </a:endParaRPr>
          </a:p>
        </p:txBody>
      </p:sp>
      <p:sp>
        <p:nvSpPr>
          <p:cNvPr id="7" name="Rounded Rectangle 80">
            <a:extLst>
              <a:ext uri="{FF2B5EF4-FFF2-40B4-BE49-F238E27FC236}">
                <a16:creationId xmlns:a16="http://schemas.microsoft.com/office/drawing/2014/main" id="{FAE29394-4DF2-FD1F-1AF1-260B0AF42F62}"/>
              </a:ext>
              <a:ext uri="{C183D7F6-B498-43B3-948B-1728B52AA6E4}">
                <adec:decorative xmlns:adec="http://schemas.microsoft.com/office/drawing/2017/decorative" val="1"/>
              </a:ext>
            </a:extLst>
          </p:cNvPr>
          <p:cNvSpPr/>
          <p:nvPr userDrawn="1"/>
        </p:nvSpPr>
        <p:spPr bwMode="auto">
          <a:xfrm>
            <a:off x="4170937" y="1310837"/>
            <a:ext cx="6253554" cy="5335290"/>
          </a:xfrm>
          <a:prstGeom prst="roundRect">
            <a:avLst>
              <a:gd name="adj" fmla="val 2180"/>
            </a:avLst>
          </a:prstGeom>
          <a:solidFill>
            <a:schemeClr val="accent3">
              <a:lumMod val="20000"/>
              <a:lumOff val="80000"/>
            </a:schemeClr>
          </a:soli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365760" rIns="182880" bIns="146304" numCol="1" spcCol="0" rtlCol="0" fromWordArt="0" anchor="t" anchorCtr="0" forceAA="0" compatLnSpc="1">
            <a:prstTxWarp prst="textNoShape">
              <a:avLst/>
            </a:prstTxWarp>
            <a:noAutofit/>
          </a:bodyPr>
          <a:lstStyle/>
          <a:p>
            <a:pPr>
              <a:spcBef>
                <a:spcPts val="1800"/>
              </a:spcBef>
              <a:buSzPct val="90000"/>
            </a:pPr>
            <a:endParaRPr lang="en-US">
              <a:solidFill>
                <a:srgbClr val="000000"/>
              </a:solidFill>
              <a:latin typeface="Segoe Sans Display"/>
              <a:cs typeface="Segoe Sans Display" pitchFamily="2" charset="0"/>
            </a:endParaRPr>
          </a:p>
        </p:txBody>
      </p:sp>
      <p:sp>
        <p:nvSpPr>
          <p:cNvPr id="9" name="Rectangle 8">
            <a:extLst>
              <a:ext uri="{FF2B5EF4-FFF2-40B4-BE49-F238E27FC236}">
                <a16:creationId xmlns:a16="http://schemas.microsoft.com/office/drawing/2014/main" id="{395FE5E3-B108-9973-E29F-F4169B842ECC}"/>
              </a:ext>
              <a:ext uri="{C183D7F6-B498-43B3-948B-1728B52AA6E4}">
                <adec:decorative xmlns:adec="http://schemas.microsoft.com/office/drawing/2017/decorative" val="1"/>
              </a:ext>
            </a:extLst>
          </p:cNvPr>
          <p:cNvSpPr/>
          <p:nvPr userDrawn="1"/>
        </p:nvSpPr>
        <p:spPr bwMode="auto">
          <a:xfrm>
            <a:off x="3446912" y="5717916"/>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0" name="Rectangle 9">
            <a:extLst>
              <a:ext uri="{FF2B5EF4-FFF2-40B4-BE49-F238E27FC236}">
                <a16:creationId xmlns:a16="http://schemas.microsoft.com/office/drawing/2014/main" id="{299A8EFD-2D0A-4BA9-1EFF-24E8AAD17AA0}"/>
              </a:ext>
              <a:ext uri="{C183D7F6-B498-43B3-948B-1728B52AA6E4}">
                <adec:decorative xmlns:adec="http://schemas.microsoft.com/office/drawing/2017/decorative" val="1"/>
              </a:ext>
            </a:extLst>
          </p:cNvPr>
          <p:cNvSpPr/>
          <p:nvPr userDrawn="1"/>
        </p:nvSpPr>
        <p:spPr bwMode="auto">
          <a:xfrm>
            <a:off x="3494230" y="2000255"/>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1" name="Rectangle 10">
            <a:extLst>
              <a:ext uri="{FF2B5EF4-FFF2-40B4-BE49-F238E27FC236}">
                <a16:creationId xmlns:a16="http://schemas.microsoft.com/office/drawing/2014/main" id="{96CF91C8-4DD4-D0F5-FCA4-79F8E1D3A5B6}"/>
              </a:ext>
              <a:ext uri="{C183D7F6-B498-43B3-948B-1728B52AA6E4}">
                <adec:decorative xmlns:adec="http://schemas.microsoft.com/office/drawing/2017/decorative" val="1"/>
              </a:ext>
            </a:extLst>
          </p:cNvPr>
          <p:cNvSpPr/>
          <p:nvPr userDrawn="1"/>
        </p:nvSpPr>
        <p:spPr bwMode="auto">
          <a:xfrm>
            <a:off x="3496418" y="3239385"/>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2" name="Rectangle 11">
            <a:extLst>
              <a:ext uri="{FF2B5EF4-FFF2-40B4-BE49-F238E27FC236}">
                <a16:creationId xmlns:a16="http://schemas.microsoft.com/office/drawing/2014/main" id="{E46ACF3F-45FE-47D6-C59E-50148796EE46}"/>
              </a:ext>
              <a:ext uri="{C183D7F6-B498-43B3-948B-1728B52AA6E4}">
                <adec:decorative xmlns:adec="http://schemas.microsoft.com/office/drawing/2017/decorative" val="1"/>
              </a:ext>
            </a:extLst>
          </p:cNvPr>
          <p:cNvSpPr/>
          <p:nvPr userDrawn="1"/>
        </p:nvSpPr>
        <p:spPr bwMode="auto">
          <a:xfrm>
            <a:off x="3493474" y="4478515"/>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4" name="Rounded Rectangle 46">
            <a:extLst>
              <a:ext uri="{FF2B5EF4-FFF2-40B4-BE49-F238E27FC236}">
                <a16:creationId xmlns:a16="http://schemas.microsoft.com/office/drawing/2014/main" id="{3063B761-DBCC-60FA-BD86-6849C7A698A6}"/>
              </a:ext>
              <a:ext uri="{C183D7F6-B498-43B3-948B-1728B52AA6E4}">
                <adec:decorative xmlns:adec="http://schemas.microsoft.com/office/drawing/2017/decorative" val="1"/>
              </a:ext>
            </a:extLst>
          </p:cNvPr>
          <p:cNvSpPr>
            <a:spLocks/>
          </p:cNvSpPr>
          <p:nvPr userDrawn="1"/>
        </p:nvSpPr>
        <p:spPr bwMode="auto">
          <a:xfrm>
            <a:off x="4320505" y="1673760"/>
            <a:ext cx="5972919" cy="1115568"/>
          </a:xfrm>
          <a:prstGeom prst="roundRect">
            <a:avLst>
              <a:gd name="adj" fmla="val 14994"/>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95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5" name="Rounded Rectangle 50">
            <a:extLst>
              <a:ext uri="{FF2B5EF4-FFF2-40B4-BE49-F238E27FC236}">
                <a16:creationId xmlns:a16="http://schemas.microsoft.com/office/drawing/2014/main" id="{F45FBE28-BE8D-DED6-3977-A35C74FD3290}"/>
              </a:ext>
              <a:ext uri="{C183D7F6-B498-43B3-948B-1728B52AA6E4}">
                <adec:decorative xmlns:adec="http://schemas.microsoft.com/office/drawing/2017/decorative" val="1"/>
              </a:ext>
            </a:extLst>
          </p:cNvPr>
          <p:cNvSpPr>
            <a:spLocks/>
          </p:cNvSpPr>
          <p:nvPr userDrawn="1"/>
        </p:nvSpPr>
        <p:spPr bwMode="auto">
          <a:xfrm>
            <a:off x="4320505" y="2912890"/>
            <a:ext cx="5972919" cy="1115568"/>
          </a:xfrm>
          <a:prstGeom prst="roundRect">
            <a:avLst>
              <a:gd name="adj" fmla="val 13128"/>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95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6" name="Rounded Rectangle 55">
            <a:extLst>
              <a:ext uri="{FF2B5EF4-FFF2-40B4-BE49-F238E27FC236}">
                <a16:creationId xmlns:a16="http://schemas.microsoft.com/office/drawing/2014/main" id="{2F64D3D4-86A8-332C-C08C-56C186DAB212}"/>
              </a:ext>
              <a:ext uri="{C183D7F6-B498-43B3-948B-1728B52AA6E4}">
                <adec:decorative xmlns:adec="http://schemas.microsoft.com/office/drawing/2017/decorative" val="1"/>
              </a:ext>
            </a:extLst>
          </p:cNvPr>
          <p:cNvSpPr>
            <a:spLocks/>
          </p:cNvSpPr>
          <p:nvPr userDrawn="1"/>
        </p:nvSpPr>
        <p:spPr bwMode="auto">
          <a:xfrm>
            <a:off x="4320505" y="4152020"/>
            <a:ext cx="5972919" cy="1115568"/>
          </a:xfrm>
          <a:prstGeom prst="roundRect">
            <a:avLst>
              <a:gd name="adj" fmla="val 13231"/>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95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8" name="Rounded Rectangle 20">
            <a:extLst>
              <a:ext uri="{FF2B5EF4-FFF2-40B4-BE49-F238E27FC236}">
                <a16:creationId xmlns:a16="http://schemas.microsoft.com/office/drawing/2014/main" id="{3923BC9E-92B9-804E-6B78-A0405A155021}"/>
              </a:ext>
              <a:ext uri="{C183D7F6-B498-43B3-948B-1728B52AA6E4}">
                <adec:decorative xmlns:adec="http://schemas.microsoft.com/office/drawing/2017/decorative" val="1"/>
              </a:ext>
            </a:extLst>
          </p:cNvPr>
          <p:cNvSpPr>
            <a:spLocks/>
          </p:cNvSpPr>
          <p:nvPr userDrawn="1"/>
        </p:nvSpPr>
        <p:spPr bwMode="auto">
          <a:xfrm>
            <a:off x="699425" y="1673760"/>
            <a:ext cx="3114353" cy="1115568"/>
          </a:xfrm>
          <a:prstGeom prst="roundRect">
            <a:avLst>
              <a:gd name="adj" fmla="val 14961"/>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9" name="Rounded Rectangle 23">
            <a:extLst>
              <a:ext uri="{FF2B5EF4-FFF2-40B4-BE49-F238E27FC236}">
                <a16:creationId xmlns:a16="http://schemas.microsoft.com/office/drawing/2014/main" id="{DDF0544D-EDBE-E23C-1DEE-9321AD081C2F}"/>
              </a:ext>
              <a:ext uri="{C183D7F6-B498-43B3-948B-1728B52AA6E4}">
                <adec:decorative xmlns:adec="http://schemas.microsoft.com/office/drawing/2017/decorative" val="1"/>
              </a:ext>
            </a:extLst>
          </p:cNvPr>
          <p:cNvSpPr>
            <a:spLocks/>
          </p:cNvSpPr>
          <p:nvPr userDrawn="1"/>
        </p:nvSpPr>
        <p:spPr bwMode="auto">
          <a:xfrm>
            <a:off x="699425" y="2883250"/>
            <a:ext cx="3114353" cy="1115568"/>
          </a:xfrm>
          <a:prstGeom prst="roundRect">
            <a:avLst>
              <a:gd name="adj" fmla="val 14961"/>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1" name="Rectangle: Rounded Corners 10">
            <a:extLst>
              <a:ext uri="{FF2B5EF4-FFF2-40B4-BE49-F238E27FC236}">
                <a16:creationId xmlns:a16="http://schemas.microsoft.com/office/drawing/2014/main" id="{57AC6C64-4EA9-70A1-AE04-D983F85F6C61}"/>
              </a:ext>
              <a:ext uri="{C183D7F6-B498-43B3-948B-1728B52AA6E4}">
                <adec:decorative xmlns:adec="http://schemas.microsoft.com/office/drawing/2017/decorative" val="1"/>
              </a:ext>
            </a:extLst>
          </p:cNvPr>
          <p:cNvSpPr/>
          <p:nvPr userDrawn="1"/>
        </p:nvSpPr>
        <p:spPr>
          <a:xfrm>
            <a:off x="559093" y="1190813"/>
            <a:ext cx="1224299" cy="273059"/>
          </a:xfrm>
          <a:prstGeom prst="roundRect">
            <a:avLst>
              <a:gd name="adj" fmla="val 50000"/>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i="0" u="none" strike="noStrike" kern="1200" cap="none" spc="0" normalizeH="0" baseline="0" noProof="0">
                <a:ln>
                  <a:noFill/>
                </a:ln>
                <a:solidFill>
                  <a:srgbClr val="FFFFFF"/>
                </a:solidFill>
                <a:effectLst/>
                <a:uLnTx/>
                <a:uFillTx/>
                <a:latin typeface="+mj-lt"/>
                <a:ea typeface="+mn-ea"/>
                <a:cs typeface="Segoe Sans Display" pitchFamily="2" charset="0"/>
              </a:rPr>
              <a:t>Key Processes</a:t>
            </a:r>
          </a:p>
        </p:txBody>
      </p:sp>
      <p:sp>
        <p:nvSpPr>
          <p:cNvPr id="30" name="Text Placeholder 29">
            <a:extLst>
              <a:ext uri="{FF2B5EF4-FFF2-40B4-BE49-F238E27FC236}">
                <a16:creationId xmlns:a16="http://schemas.microsoft.com/office/drawing/2014/main" id="{320DB206-1E09-B91E-9F54-10742BA42DF9}"/>
              </a:ext>
            </a:extLst>
          </p:cNvPr>
          <p:cNvSpPr>
            <a:spLocks noGrp="1"/>
          </p:cNvSpPr>
          <p:nvPr>
            <p:ph type="body" sz="quarter" idx="12"/>
          </p:nvPr>
        </p:nvSpPr>
        <p:spPr>
          <a:xfrm>
            <a:off x="798513" y="1977629"/>
            <a:ext cx="960120" cy="507831"/>
          </a:xfrm>
          <a:prstGeom prst="rect">
            <a:avLst/>
          </a:prstGeom>
        </p:spPr>
        <p:txBody>
          <a:bodyPr anchor="ctr" anchorCtr="0"/>
          <a:lstStyle>
            <a:lvl1pPr>
              <a:lnSpc>
                <a:spcPct val="100000"/>
              </a:lnSpc>
              <a:defRPr sz="1100"/>
            </a:lvl1pPr>
          </a:lstStyle>
          <a:p>
            <a:pPr lvl="0"/>
            <a:r>
              <a:rPr lang="en-US"/>
              <a:t>Click to edit Master text styles</a:t>
            </a:r>
          </a:p>
        </p:txBody>
      </p:sp>
      <p:sp>
        <p:nvSpPr>
          <p:cNvPr id="22" name="Rectangle: Rounded Corners 10">
            <a:extLst>
              <a:ext uri="{FF2B5EF4-FFF2-40B4-BE49-F238E27FC236}">
                <a16:creationId xmlns:a16="http://schemas.microsoft.com/office/drawing/2014/main" id="{F283C8DD-3E76-1525-2983-F78D468EABC0}"/>
              </a:ext>
              <a:ext uri="{C183D7F6-B498-43B3-948B-1728B52AA6E4}">
                <adec:decorative xmlns:adec="http://schemas.microsoft.com/office/drawing/2017/decorative" val="1"/>
              </a:ext>
            </a:extLst>
          </p:cNvPr>
          <p:cNvSpPr/>
          <p:nvPr userDrawn="1"/>
        </p:nvSpPr>
        <p:spPr>
          <a:xfrm>
            <a:off x="1898649" y="1190813"/>
            <a:ext cx="1892808" cy="273059"/>
          </a:xfrm>
          <a:prstGeom prst="roundRect">
            <a:avLst>
              <a:gd name="adj" fmla="val 50000"/>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i="0" u="none" strike="noStrike" kern="1200" cap="none" spc="0" normalizeH="0" baseline="0" noProof="0">
                <a:ln>
                  <a:noFill/>
                </a:ln>
                <a:solidFill>
                  <a:srgbClr val="000000"/>
                </a:solidFill>
                <a:effectLst/>
                <a:uLnTx/>
                <a:uFillTx/>
                <a:latin typeface="+mj-lt"/>
                <a:ea typeface="+mn-ea"/>
                <a:cs typeface="Segoe Sans Display" pitchFamily="2" charset="0"/>
              </a:rPr>
              <a:t>Before AI</a:t>
            </a:r>
          </a:p>
        </p:txBody>
      </p:sp>
      <p:sp>
        <p:nvSpPr>
          <p:cNvPr id="24" name="Rounded Rectangle 60">
            <a:extLst>
              <a:ext uri="{FF2B5EF4-FFF2-40B4-BE49-F238E27FC236}">
                <a16:creationId xmlns:a16="http://schemas.microsoft.com/office/drawing/2014/main" id="{FE634DD4-3EF9-0D15-1DDE-4024D59FA392}"/>
              </a:ext>
              <a:ext uri="{C183D7F6-B498-43B3-948B-1728B52AA6E4}">
                <adec:decorative xmlns:adec="http://schemas.microsoft.com/office/drawing/2017/decorative" val="1"/>
              </a:ext>
            </a:extLst>
          </p:cNvPr>
          <p:cNvSpPr>
            <a:spLocks/>
          </p:cNvSpPr>
          <p:nvPr userDrawn="1"/>
        </p:nvSpPr>
        <p:spPr bwMode="auto">
          <a:xfrm>
            <a:off x="4320505" y="5391151"/>
            <a:ext cx="5972919" cy="1116108"/>
          </a:xfrm>
          <a:prstGeom prst="roundRect">
            <a:avLst>
              <a:gd name="adj" fmla="val 12215"/>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95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5" name="Rounded Rectangle 31">
            <a:extLst>
              <a:ext uri="{FF2B5EF4-FFF2-40B4-BE49-F238E27FC236}">
                <a16:creationId xmlns:a16="http://schemas.microsoft.com/office/drawing/2014/main" id="{582E95FF-F204-A2C6-B1D7-26E7D0C6E110}"/>
              </a:ext>
              <a:ext uri="{C183D7F6-B498-43B3-948B-1728B52AA6E4}">
                <adec:decorative xmlns:adec="http://schemas.microsoft.com/office/drawing/2017/decorative" val="1"/>
              </a:ext>
            </a:extLst>
          </p:cNvPr>
          <p:cNvSpPr>
            <a:spLocks/>
          </p:cNvSpPr>
          <p:nvPr userDrawn="1"/>
        </p:nvSpPr>
        <p:spPr bwMode="auto">
          <a:xfrm>
            <a:off x="699048" y="5391151"/>
            <a:ext cx="3115136" cy="1116108"/>
          </a:xfrm>
          <a:prstGeom prst="roundRect">
            <a:avLst>
              <a:gd name="adj" fmla="val 14961"/>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6" name="Rectangle: Rounded Corners 10">
            <a:extLst>
              <a:ext uri="{FF2B5EF4-FFF2-40B4-BE49-F238E27FC236}">
                <a16:creationId xmlns:a16="http://schemas.microsoft.com/office/drawing/2014/main" id="{FF4A5D24-E5ED-ED4B-73C8-FEEBC1E181E3}"/>
              </a:ext>
              <a:ext uri="{C183D7F6-B498-43B3-948B-1728B52AA6E4}">
                <adec:decorative xmlns:adec="http://schemas.microsoft.com/office/drawing/2017/decorative" val="1"/>
              </a:ext>
            </a:extLst>
          </p:cNvPr>
          <p:cNvSpPr/>
          <p:nvPr userDrawn="1"/>
        </p:nvSpPr>
        <p:spPr>
          <a:xfrm>
            <a:off x="4299290" y="1190813"/>
            <a:ext cx="1811983" cy="273059"/>
          </a:xfrm>
          <a:prstGeom prst="roundRect">
            <a:avLst>
              <a:gd name="adj" fmla="val 50000"/>
            </a:avLst>
          </a:prstGeom>
          <a:gradFill flip="none" rotWithShape="1">
            <a:gsLst>
              <a:gs pos="0">
                <a:srgbClr val="0178D4"/>
              </a:gs>
              <a:gs pos="67269">
                <a:srgbClr val="E176D5"/>
              </a:gs>
              <a:gs pos="33000">
                <a:srgbClr val="629CFF"/>
              </a:gs>
              <a:gs pos="100000">
                <a:srgbClr val="FDA778"/>
              </a:gs>
            </a:gsLst>
            <a:path path="circle">
              <a:fillToRect t="100000" r="100000"/>
            </a:path>
            <a:tileRect l="-100000" b="-100000"/>
          </a:gradFill>
          <a:ln>
            <a:no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i="0" u="none" strike="noStrike" kern="1200" cap="none" spc="0" normalizeH="0" baseline="0" noProof="0">
                <a:ln>
                  <a:noFill/>
                </a:ln>
                <a:solidFill>
                  <a:srgbClr val="FFFFFF"/>
                </a:solidFill>
                <a:effectLst/>
                <a:uLnTx/>
                <a:uFillTx/>
                <a:latin typeface="+mj-lt"/>
                <a:ea typeface="+mn-ea"/>
                <a:cs typeface="Segoe Sans Display" pitchFamily="2" charset="0"/>
              </a:rPr>
              <a:t>After AI</a:t>
            </a:r>
          </a:p>
        </p:txBody>
      </p:sp>
      <p:sp>
        <p:nvSpPr>
          <p:cNvPr id="33" name="Text Placeholder 32">
            <a:extLst>
              <a:ext uri="{FF2B5EF4-FFF2-40B4-BE49-F238E27FC236}">
                <a16:creationId xmlns:a16="http://schemas.microsoft.com/office/drawing/2014/main" id="{04735D59-0756-1F28-325D-B95A8012517D}"/>
              </a:ext>
            </a:extLst>
          </p:cNvPr>
          <p:cNvSpPr>
            <a:spLocks noGrp="1"/>
          </p:cNvSpPr>
          <p:nvPr>
            <p:ph type="body" sz="quarter" idx="13"/>
          </p:nvPr>
        </p:nvSpPr>
        <p:spPr>
          <a:xfrm>
            <a:off x="1898649" y="2158447"/>
            <a:ext cx="1792224" cy="146194"/>
          </a:xfrm>
          <a:prstGeom prst="rect">
            <a:avLst/>
          </a:prstGeom>
        </p:spPr>
        <p:txBody>
          <a:bodyPr anchor="ctr" anchorCtr="0"/>
          <a:lstStyle>
            <a:lvl1pPr>
              <a:lnSpc>
                <a:spcPct val="100000"/>
              </a:lnSpc>
              <a:spcBef>
                <a:spcPts val="300"/>
              </a:spcBef>
              <a:defRPr sz="95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46" name="Text Placeholder 32">
            <a:extLst>
              <a:ext uri="{FF2B5EF4-FFF2-40B4-BE49-F238E27FC236}">
                <a16:creationId xmlns:a16="http://schemas.microsoft.com/office/drawing/2014/main" id="{8DC41E68-3E78-C147-795C-5CE3F98396FE}"/>
              </a:ext>
            </a:extLst>
          </p:cNvPr>
          <p:cNvSpPr>
            <a:spLocks noGrp="1"/>
          </p:cNvSpPr>
          <p:nvPr>
            <p:ph type="body" sz="quarter" idx="20"/>
          </p:nvPr>
        </p:nvSpPr>
        <p:spPr>
          <a:xfrm>
            <a:off x="4432788" y="2040210"/>
            <a:ext cx="5631962" cy="382669"/>
          </a:xfrm>
          <a:prstGeom prst="rect">
            <a:avLst/>
          </a:prstGeom>
        </p:spPr>
        <p:txBody>
          <a:bodyPr tIns="64008" anchor="ctr" anchorCtr="0"/>
          <a:lstStyle>
            <a:lvl1pPr>
              <a:lnSpc>
                <a:spcPct val="100000"/>
              </a:lnSpc>
              <a:spcBef>
                <a:spcPts val="0"/>
              </a:spcBef>
              <a:defRPr sz="950">
                <a:solidFill>
                  <a:srgbClr val="0078D4"/>
                </a:solidFill>
                <a:latin typeface="+mn-lt"/>
              </a:defRPr>
            </a:lvl1pPr>
            <a:lvl2pPr>
              <a:lnSpc>
                <a:spcPct val="100000"/>
              </a:lnSpc>
              <a:spcBef>
                <a:spcPts val="200"/>
              </a:spcBef>
              <a:defRPr sz="950"/>
            </a:lvl2pPr>
            <a:lvl3pPr>
              <a:defRPr sz="1000"/>
            </a:lvl3pPr>
            <a:lvl4pPr>
              <a:defRPr sz="1000"/>
            </a:lvl4pPr>
            <a:lvl5pPr>
              <a:defRPr sz="1000"/>
            </a:lvl5pPr>
          </a:lstStyle>
          <a:p>
            <a:pPr lvl="0"/>
            <a:r>
              <a:rPr lang="en-US"/>
              <a:t>Click to edit Master text styles</a:t>
            </a:r>
          </a:p>
          <a:p>
            <a:pPr lvl="1"/>
            <a:r>
              <a:rPr lang="en-US"/>
              <a:t>Level 2</a:t>
            </a:r>
          </a:p>
        </p:txBody>
      </p:sp>
      <p:sp>
        <p:nvSpPr>
          <p:cNvPr id="36" name="Text Placeholder 29">
            <a:extLst>
              <a:ext uri="{FF2B5EF4-FFF2-40B4-BE49-F238E27FC236}">
                <a16:creationId xmlns:a16="http://schemas.microsoft.com/office/drawing/2014/main" id="{4BA3A142-A819-F553-5D15-FB96846EDCA7}"/>
              </a:ext>
            </a:extLst>
          </p:cNvPr>
          <p:cNvSpPr>
            <a:spLocks noGrp="1"/>
          </p:cNvSpPr>
          <p:nvPr>
            <p:ph type="body" sz="quarter" idx="14"/>
          </p:nvPr>
        </p:nvSpPr>
        <p:spPr>
          <a:xfrm>
            <a:off x="798513" y="3187119"/>
            <a:ext cx="960120" cy="507831"/>
          </a:xfrm>
          <a:prstGeom prst="rect">
            <a:avLst/>
          </a:prstGeom>
        </p:spPr>
        <p:txBody>
          <a:bodyPr anchor="ctr" anchorCtr="0"/>
          <a:lstStyle>
            <a:lvl1pPr>
              <a:lnSpc>
                <a:spcPct val="100000"/>
              </a:lnSpc>
              <a:defRPr sz="1100"/>
            </a:lvl1pPr>
          </a:lstStyle>
          <a:p>
            <a:pPr lvl="0"/>
            <a:r>
              <a:rPr lang="en-US"/>
              <a:t>Click to edit Master text styles</a:t>
            </a:r>
          </a:p>
        </p:txBody>
      </p:sp>
      <p:sp>
        <p:nvSpPr>
          <p:cNvPr id="37" name="Text Placeholder 32">
            <a:extLst>
              <a:ext uri="{FF2B5EF4-FFF2-40B4-BE49-F238E27FC236}">
                <a16:creationId xmlns:a16="http://schemas.microsoft.com/office/drawing/2014/main" id="{D26EE3EA-C9A9-D990-9C00-02E44F91E73A}"/>
              </a:ext>
            </a:extLst>
          </p:cNvPr>
          <p:cNvSpPr>
            <a:spLocks noGrp="1"/>
          </p:cNvSpPr>
          <p:nvPr>
            <p:ph type="body" sz="quarter" idx="15"/>
          </p:nvPr>
        </p:nvSpPr>
        <p:spPr>
          <a:xfrm>
            <a:off x="1898649" y="3367937"/>
            <a:ext cx="1792224" cy="146194"/>
          </a:xfrm>
          <a:prstGeom prst="rect">
            <a:avLst/>
          </a:prstGeom>
        </p:spPr>
        <p:txBody>
          <a:bodyPr anchor="ctr" anchorCtr="0"/>
          <a:lstStyle>
            <a:lvl1pPr>
              <a:lnSpc>
                <a:spcPct val="100000"/>
              </a:lnSpc>
              <a:spcBef>
                <a:spcPts val="300"/>
              </a:spcBef>
              <a:defRPr sz="95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57" name="Text Placeholder 32">
            <a:extLst>
              <a:ext uri="{FF2B5EF4-FFF2-40B4-BE49-F238E27FC236}">
                <a16:creationId xmlns:a16="http://schemas.microsoft.com/office/drawing/2014/main" id="{F0E4F28B-ABF1-36EC-1032-A02714B652A3}"/>
              </a:ext>
            </a:extLst>
          </p:cNvPr>
          <p:cNvSpPr>
            <a:spLocks noGrp="1"/>
          </p:cNvSpPr>
          <p:nvPr>
            <p:ph type="body" sz="quarter" idx="22"/>
          </p:nvPr>
        </p:nvSpPr>
        <p:spPr>
          <a:xfrm>
            <a:off x="4432789" y="3279340"/>
            <a:ext cx="5631962" cy="382669"/>
          </a:xfrm>
          <a:prstGeom prst="rect">
            <a:avLst/>
          </a:prstGeom>
        </p:spPr>
        <p:txBody>
          <a:bodyPr tIns="64008" anchor="ctr" anchorCtr="0"/>
          <a:lstStyle>
            <a:lvl1pPr>
              <a:lnSpc>
                <a:spcPct val="100000"/>
              </a:lnSpc>
              <a:spcBef>
                <a:spcPts val="0"/>
              </a:spcBef>
              <a:defRPr sz="950">
                <a:solidFill>
                  <a:srgbClr val="0078D4"/>
                </a:solidFill>
                <a:latin typeface="+mn-lt"/>
              </a:defRPr>
            </a:lvl1pPr>
            <a:lvl2pPr>
              <a:lnSpc>
                <a:spcPct val="100000"/>
              </a:lnSpc>
              <a:spcBef>
                <a:spcPts val="200"/>
              </a:spcBef>
              <a:defRPr sz="950"/>
            </a:lvl2pPr>
            <a:lvl3pPr>
              <a:defRPr sz="1000"/>
            </a:lvl3pPr>
            <a:lvl4pPr>
              <a:defRPr sz="1000"/>
            </a:lvl4pPr>
            <a:lvl5pPr>
              <a:defRPr sz="1000"/>
            </a:lvl5pPr>
          </a:lstStyle>
          <a:p>
            <a:pPr lvl="0"/>
            <a:r>
              <a:rPr lang="en-US"/>
              <a:t>Click to edit Master text styles</a:t>
            </a:r>
          </a:p>
          <a:p>
            <a:pPr lvl="1"/>
            <a:r>
              <a:rPr lang="en-US"/>
              <a:t>Level 2</a:t>
            </a:r>
          </a:p>
        </p:txBody>
      </p:sp>
      <p:sp>
        <p:nvSpPr>
          <p:cNvPr id="59" name="Text Placeholder 32">
            <a:extLst>
              <a:ext uri="{FF2B5EF4-FFF2-40B4-BE49-F238E27FC236}">
                <a16:creationId xmlns:a16="http://schemas.microsoft.com/office/drawing/2014/main" id="{B7C78BB3-DA91-4E6E-F986-D3754AD22421}"/>
              </a:ext>
            </a:extLst>
          </p:cNvPr>
          <p:cNvSpPr>
            <a:spLocks noGrp="1"/>
          </p:cNvSpPr>
          <p:nvPr>
            <p:ph type="body" sz="quarter" idx="24"/>
          </p:nvPr>
        </p:nvSpPr>
        <p:spPr>
          <a:xfrm>
            <a:off x="4432789" y="4518470"/>
            <a:ext cx="5631962" cy="382669"/>
          </a:xfrm>
          <a:prstGeom prst="rect">
            <a:avLst/>
          </a:prstGeom>
        </p:spPr>
        <p:txBody>
          <a:bodyPr tIns="64008" anchor="ctr" anchorCtr="0"/>
          <a:lstStyle>
            <a:lvl1pPr>
              <a:lnSpc>
                <a:spcPct val="100000"/>
              </a:lnSpc>
              <a:spcBef>
                <a:spcPts val="0"/>
              </a:spcBef>
              <a:defRPr sz="950">
                <a:solidFill>
                  <a:srgbClr val="0078D4"/>
                </a:solidFill>
                <a:latin typeface="+mn-lt"/>
              </a:defRPr>
            </a:lvl1pPr>
            <a:lvl2pPr>
              <a:lnSpc>
                <a:spcPct val="100000"/>
              </a:lnSpc>
              <a:spcBef>
                <a:spcPts val="200"/>
              </a:spcBef>
              <a:defRPr sz="950"/>
            </a:lvl2pPr>
            <a:lvl3pPr>
              <a:defRPr sz="1000"/>
            </a:lvl3pPr>
            <a:lvl4pPr>
              <a:defRPr sz="1000"/>
            </a:lvl4pPr>
            <a:lvl5pPr>
              <a:defRPr sz="1000"/>
            </a:lvl5pPr>
          </a:lstStyle>
          <a:p>
            <a:pPr lvl="0"/>
            <a:r>
              <a:rPr lang="en-US"/>
              <a:t>Click to edit Master text styles</a:t>
            </a:r>
          </a:p>
          <a:p>
            <a:pPr lvl="1"/>
            <a:r>
              <a:rPr lang="en-US"/>
              <a:t>Level 2</a:t>
            </a:r>
          </a:p>
        </p:txBody>
      </p:sp>
      <p:sp>
        <p:nvSpPr>
          <p:cNvPr id="40" name="Text Placeholder 29">
            <a:extLst>
              <a:ext uri="{FF2B5EF4-FFF2-40B4-BE49-F238E27FC236}">
                <a16:creationId xmlns:a16="http://schemas.microsoft.com/office/drawing/2014/main" id="{E4ADED78-B614-0FFF-B211-76B31F9AE9C5}"/>
              </a:ext>
            </a:extLst>
          </p:cNvPr>
          <p:cNvSpPr>
            <a:spLocks noGrp="1"/>
          </p:cNvSpPr>
          <p:nvPr>
            <p:ph type="body" sz="quarter" idx="18"/>
          </p:nvPr>
        </p:nvSpPr>
        <p:spPr>
          <a:xfrm>
            <a:off x="798513" y="5695290"/>
            <a:ext cx="960120" cy="507831"/>
          </a:xfrm>
          <a:prstGeom prst="rect">
            <a:avLst/>
          </a:prstGeom>
        </p:spPr>
        <p:txBody>
          <a:bodyPr anchor="ctr" anchorCtr="0"/>
          <a:lstStyle>
            <a:lvl1pPr>
              <a:lnSpc>
                <a:spcPct val="100000"/>
              </a:lnSpc>
              <a:defRPr sz="1100"/>
            </a:lvl1pPr>
          </a:lstStyle>
          <a:p>
            <a:pPr lvl="0"/>
            <a:r>
              <a:rPr lang="en-US"/>
              <a:t>Click to edit Master text styles</a:t>
            </a:r>
          </a:p>
        </p:txBody>
      </p:sp>
      <p:sp>
        <p:nvSpPr>
          <p:cNvPr id="41" name="Text Placeholder 32">
            <a:extLst>
              <a:ext uri="{FF2B5EF4-FFF2-40B4-BE49-F238E27FC236}">
                <a16:creationId xmlns:a16="http://schemas.microsoft.com/office/drawing/2014/main" id="{46CEDAE2-5599-F4E2-6E7F-C9E1F03E41A7}"/>
              </a:ext>
            </a:extLst>
          </p:cNvPr>
          <p:cNvSpPr>
            <a:spLocks noGrp="1"/>
          </p:cNvSpPr>
          <p:nvPr>
            <p:ph type="body" sz="quarter" idx="19"/>
          </p:nvPr>
        </p:nvSpPr>
        <p:spPr>
          <a:xfrm>
            <a:off x="1898649" y="5876108"/>
            <a:ext cx="1792224" cy="146194"/>
          </a:xfrm>
          <a:prstGeom prst="rect">
            <a:avLst/>
          </a:prstGeom>
        </p:spPr>
        <p:txBody>
          <a:bodyPr anchor="ctr" anchorCtr="0"/>
          <a:lstStyle>
            <a:lvl1pPr>
              <a:lnSpc>
                <a:spcPct val="100000"/>
              </a:lnSpc>
              <a:spcBef>
                <a:spcPts val="300"/>
              </a:spcBef>
              <a:defRPr sz="95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63" name="Text Placeholder 32">
            <a:extLst>
              <a:ext uri="{FF2B5EF4-FFF2-40B4-BE49-F238E27FC236}">
                <a16:creationId xmlns:a16="http://schemas.microsoft.com/office/drawing/2014/main" id="{80030978-FE73-07C4-38E2-BEC98FAE1029}"/>
              </a:ext>
            </a:extLst>
          </p:cNvPr>
          <p:cNvSpPr>
            <a:spLocks noGrp="1"/>
          </p:cNvSpPr>
          <p:nvPr>
            <p:ph type="body" sz="quarter" idx="28"/>
          </p:nvPr>
        </p:nvSpPr>
        <p:spPr>
          <a:xfrm>
            <a:off x="4432789" y="5757871"/>
            <a:ext cx="5631962" cy="382669"/>
          </a:xfrm>
          <a:prstGeom prst="rect">
            <a:avLst/>
          </a:prstGeom>
        </p:spPr>
        <p:txBody>
          <a:bodyPr tIns="64008" anchor="ctr" anchorCtr="0"/>
          <a:lstStyle>
            <a:lvl1pPr>
              <a:lnSpc>
                <a:spcPct val="100000"/>
              </a:lnSpc>
              <a:spcBef>
                <a:spcPts val="0"/>
              </a:spcBef>
              <a:defRPr sz="950">
                <a:solidFill>
                  <a:srgbClr val="0078D4"/>
                </a:solidFill>
                <a:latin typeface="+mn-lt"/>
              </a:defRPr>
            </a:lvl1pPr>
            <a:lvl2pPr>
              <a:lnSpc>
                <a:spcPct val="100000"/>
              </a:lnSpc>
              <a:spcBef>
                <a:spcPts val="200"/>
              </a:spcBef>
              <a:defRPr sz="950"/>
            </a:lvl2pPr>
            <a:lvl3pPr>
              <a:defRPr sz="1000"/>
            </a:lvl3pPr>
            <a:lvl4pPr>
              <a:defRPr sz="1000"/>
            </a:lvl4pPr>
            <a:lvl5pPr>
              <a:defRPr sz="1000"/>
            </a:lvl5pPr>
          </a:lstStyle>
          <a:p>
            <a:pPr lvl="0"/>
            <a:r>
              <a:rPr lang="en-US"/>
              <a:t>Click to edit Master text styles</a:t>
            </a:r>
          </a:p>
          <a:p>
            <a:pPr lvl="1"/>
            <a:r>
              <a:rPr lang="en-US"/>
              <a:t>Level 2</a:t>
            </a:r>
          </a:p>
        </p:txBody>
      </p:sp>
      <p:sp>
        <p:nvSpPr>
          <p:cNvPr id="4" name="Rounded Rectangle 23">
            <a:extLst>
              <a:ext uri="{FF2B5EF4-FFF2-40B4-BE49-F238E27FC236}">
                <a16:creationId xmlns:a16="http://schemas.microsoft.com/office/drawing/2014/main" id="{C32EBA0D-9E4C-D25F-5B81-272FA1CC217D}"/>
              </a:ext>
              <a:ext uri="{C183D7F6-B498-43B3-948B-1728B52AA6E4}">
                <adec:decorative xmlns:adec="http://schemas.microsoft.com/office/drawing/2017/decorative" val="1"/>
              </a:ext>
            </a:extLst>
          </p:cNvPr>
          <p:cNvSpPr>
            <a:spLocks/>
          </p:cNvSpPr>
          <p:nvPr userDrawn="1"/>
        </p:nvSpPr>
        <p:spPr bwMode="auto">
          <a:xfrm>
            <a:off x="699425" y="4152020"/>
            <a:ext cx="3114353" cy="1115568"/>
          </a:xfrm>
          <a:prstGeom prst="roundRect">
            <a:avLst>
              <a:gd name="adj" fmla="val 14961"/>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8" name="Text Placeholder 29">
            <a:extLst>
              <a:ext uri="{FF2B5EF4-FFF2-40B4-BE49-F238E27FC236}">
                <a16:creationId xmlns:a16="http://schemas.microsoft.com/office/drawing/2014/main" id="{DFA133CA-8E89-74C6-250B-E24A6EC18989}"/>
              </a:ext>
            </a:extLst>
          </p:cNvPr>
          <p:cNvSpPr>
            <a:spLocks noGrp="1"/>
          </p:cNvSpPr>
          <p:nvPr>
            <p:ph type="body" sz="quarter" idx="30"/>
          </p:nvPr>
        </p:nvSpPr>
        <p:spPr>
          <a:xfrm>
            <a:off x="798513" y="4455889"/>
            <a:ext cx="960120" cy="507831"/>
          </a:xfrm>
          <a:prstGeom prst="rect">
            <a:avLst/>
          </a:prstGeom>
        </p:spPr>
        <p:txBody>
          <a:bodyPr anchor="ctr" anchorCtr="0"/>
          <a:lstStyle>
            <a:lvl1pPr>
              <a:lnSpc>
                <a:spcPct val="100000"/>
              </a:lnSpc>
              <a:defRPr sz="1100"/>
            </a:lvl1pPr>
          </a:lstStyle>
          <a:p>
            <a:pPr lvl="0"/>
            <a:r>
              <a:rPr lang="en-US"/>
              <a:t>Click to edit Master text styles</a:t>
            </a:r>
          </a:p>
        </p:txBody>
      </p:sp>
      <p:sp>
        <p:nvSpPr>
          <p:cNvPr id="23" name="Text Placeholder 32">
            <a:extLst>
              <a:ext uri="{FF2B5EF4-FFF2-40B4-BE49-F238E27FC236}">
                <a16:creationId xmlns:a16="http://schemas.microsoft.com/office/drawing/2014/main" id="{5D933910-FE18-266F-2E15-062F7BB22197}"/>
              </a:ext>
            </a:extLst>
          </p:cNvPr>
          <p:cNvSpPr>
            <a:spLocks noGrp="1"/>
          </p:cNvSpPr>
          <p:nvPr>
            <p:ph type="body" sz="quarter" idx="31"/>
          </p:nvPr>
        </p:nvSpPr>
        <p:spPr>
          <a:xfrm>
            <a:off x="1898649" y="4636707"/>
            <a:ext cx="1792224" cy="146194"/>
          </a:xfrm>
          <a:prstGeom prst="rect">
            <a:avLst/>
          </a:prstGeom>
        </p:spPr>
        <p:txBody>
          <a:bodyPr anchor="ctr" anchorCtr="0"/>
          <a:lstStyle>
            <a:lvl1pPr>
              <a:lnSpc>
                <a:spcPct val="100000"/>
              </a:lnSpc>
              <a:spcBef>
                <a:spcPts val="300"/>
              </a:spcBef>
              <a:defRPr sz="95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13" name="TextBox 12">
            <a:extLst>
              <a:ext uri="{FF2B5EF4-FFF2-40B4-BE49-F238E27FC236}">
                <a16:creationId xmlns:a16="http://schemas.microsoft.com/office/drawing/2014/main" id="{6C7CA995-2E41-1525-DF76-5FD3502FF3E4}"/>
              </a:ext>
            </a:extLst>
          </p:cNvPr>
          <p:cNvSpPr txBox="1"/>
          <p:nvPr userDrawn="1">
            <p:extLst>
              <p:ext uri="{1162E1C5-73C7-4A58-AE30-91384D911F3F}">
                <p184:classification xmlns:p184="http://schemas.microsoft.com/office/powerpoint/2018/4/main" val="ftr"/>
              </p:ext>
            </p:extLst>
          </p:nvPr>
        </p:nvSpPr>
        <p:spPr>
          <a:xfrm>
            <a:off x="136225" y="6465221"/>
            <a:ext cx="5949107" cy="184666"/>
          </a:xfrm>
          <a:prstGeom prst="rect">
            <a:avLst/>
          </a:prstGeom>
        </p:spPr>
        <p:txBody>
          <a:bodyPr horzOverflow="overflow" wrap="square" lIns="0" tIns="0" rIns="0" bIns="0">
            <a:spAutoFit/>
          </a:bodyPr>
          <a:lstStyle/>
          <a:p>
            <a:pPr algn="l"/>
            <a:r>
              <a:rPr lang="en-US" sz="1200" b="1">
                <a:solidFill>
                  <a:schemeClr val="bg1">
                    <a:lumMod val="50000"/>
                  </a:schemeClr>
                </a:solidFill>
                <a:latin typeface="+mj-lt"/>
              </a:rPr>
              <a:t>Classified as Microsoft Confidential – content under embargo until Nov 18, 2025</a:t>
            </a:r>
          </a:p>
        </p:txBody>
      </p:sp>
    </p:spTree>
    <p:extLst>
      <p:ext uri="{BB962C8B-B14F-4D97-AF65-F5344CB8AC3E}">
        <p14:creationId xmlns:p14="http://schemas.microsoft.com/office/powerpoint/2010/main" val="41086383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5 Key Processes - Before/After AI">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3C79BC07-2E4F-074C-E42E-3220BD3E1993}"/>
              </a:ext>
              <a:ext uri="{C183D7F6-B498-43B3-948B-1728B52AA6E4}">
                <adec:decorative xmlns:adec="http://schemas.microsoft.com/office/drawing/2017/decorative" val="1"/>
              </a:ext>
            </a:extLst>
          </p:cNvPr>
          <p:cNvGrpSpPr>
            <a:grpSpLocks noGrp="1" noUngrp="1" noRot="1" noMove="1" noResize="1"/>
          </p:cNvGrpSpPr>
          <p:nvPr userDrawn="1"/>
        </p:nvGrpSpPr>
        <p:grpSpPr>
          <a:xfrm>
            <a:off x="0" y="0"/>
            <a:ext cx="12188952" cy="6858000"/>
            <a:chOff x="0" y="0"/>
            <a:chExt cx="12188952" cy="6858000"/>
          </a:xfrm>
        </p:grpSpPr>
        <p:sp>
          <p:nvSpPr>
            <p:cNvPr id="2" name="Rectangle 1">
              <a:extLst>
                <a:ext uri="{FF2B5EF4-FFF2-40B4-BE49-F238E27FC236}">
                  <a16:creationId xmlns:a16="http://schemas.microsoft.com/office/drawing/2014/main" id="{D70D2C7A-4F5B-353D-0C06-7346A8207B45}"/>
                </a:ext>
              </a:extLst>
            </p:cNvPr>
            <p:cNvSpPr>
              <a:spLocks noGrp="1" noRot="1" noMove="1" noResize="1" noEditPoints="1" noAdjustHandles="1" noChangeArrowheads="1" noChangeShapeType="1"/>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B0ABAD7C-69B5-267A-50D7-D08FB74F67A5}"/>
                </a:ext>
              </a:extLst>
            </p:cNvPr>
            <p:cNvPicPr>
              <a:picLocks noGrp="1" noRot="1" noChangeAspect="1" noMove="1" noResize="1" noEditPoints="1" noAdjustHandles="1" noChangeArrowheads="1" noChangeShapeType="1" noCrop="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grpSp>
      <p:sp>
        <p:nvSpPr>
          <p:cNvPr id="5" name="Title 4">
            <a:extLst>
              <a:ext uri="{FF2B5EF4-FFF2-40B4-BE49-F238E27FC236}">
                <a16:creationId xmlns:a16="http://schemas.microsoft.com/office/drawing/2014/main" id="{0BCEAD74-397D-0D97-9041-3CFAF98275DD}"/>
              </a:ext>
            </a:extLst>
          </p:cNvPr>
          <p:cNvSpPr>
            <a:spLocks noGrp="1"/>
          </p:cNvSpPr>
          <p:nvPr>
            <p:ph type="title"/>
          </p:nvPr>
        </p:nvSpPr>
        <p:spPr/>
        <p:txBody>
          <a:bodyPr/>
          <a:lstStyle/>
          <a:p>
            <a:r>
              <a:rPr lang="en-US"/>
              <a:t>Click to edit Master title style</a:t>
            </a:r>
          </a:p>
        </p:txBody>
      </p:sp>
      <p:sp>
        <p:nvSpPr>
          <p:cNvPr id="6" name="Rounded Rectangle 79">
            <a:extLst>
              <a:ext uri="{FF2B5EF4-FFF2-40B4-BE49-F238E27FC236}">
                <a16:creationId xmlns:a16="http://schemas.microsoft.com/office/drawing/2014/main" id="{9E4DC3B4-6499-63C7-3136-22B6755463DB}"/>
              </a:ext>
              <a:ext uri="{C183D7F6-B498-43B3-948B-1728B52AA6E4}">
                <adec:decorative xmlns:adec="http://schemas.microsoft.com/office/drawing/2017/decorative" val="1"/>
              </a:ext>
            </a:extLst>
          </p:cNvPr>
          <p:cNvSpPr/>
          <p:nvPr userDrawn="1"/>
        </p:nvSpPr>
        <p:spPr bwMode="auto">
          <a:xfrm>
            <a:off x="559093" y="1321552"/>
            <a:ext cx="3480778" cy="5335290"/>
          </a:xfrm>
          <a:prstGeom prst="roundRect">
            <a:avLst>
              <a:gd name="adj" fmla="val 2935"/>
            </a:avLst>
          </a:prstGeom>
          <a:solidFill>
            <a:schemeClr val="accent3">
              <a:lumMod val="20000"/>
              <a:lumOff val="80000"/>
            </a:schemeClr>
          </a:soli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365760" rIns="182880" bIns="146304" numCol="1" spcCol="0" rtlCol="0" fromWordArt="0" anchor="t" anchorCtr="0" forceAA="0" compatLnSpc="1">
            <a:prstTxWarp prst="textNoShape">
              <a:avLst/>
            </a:prstTxWarp>
            <a:noAutofit/>
          </a:bodyPr>
          <a:lstStyle/>
          <a:p>
            <a:pPr>
              <a:spcBef>
                <a:spcPts val="1800"/>
              </a:spcBef>
              <a:buSzPct val="90000"/>
            </a:pPr>
            <a:endParaRPr lang="en-US">
              <a:solidFill>
                <a:srgbClr val="000000"/>
              </a:solidFill>
              <a:latin typeface="Segoe Sans Display"/>
              <a:cs typeface="Segoe Sans Display" pitchFamily="2" charset="0"/>
            </a:endParaRPr>
          </a:p>
        </p:txBody>
      </p:sp>
      <p:sp>
        <p:nvSpPr>
          <p:cNvPr id="7" name="Rounded Rectangle 80">
            <a:extLst>
              <a:ext uri="{FF2B5EF4-FFF2-40B4-BE49-F238E27FC236}">
                <a16:creationId xmlns:a16="http://schemas.microsoft.com/office/drawing/2014/main" id="{FAE29394-4DF2-FD1F-1AF1-260B0AF42F62}"/>
              </a:ext>
              <a:ext uri="{C183D7F6-B498-43B3-948B-1728B52AA6E4}">
                <adec:decorative xmlns:adec="http://schemas.microsoft.com/office/drawing/2017/decorative" val="1"/>
              </a:ext>
            </a:extLst>
          </p:cNvPr>
          <p:cNvSpPr/>
          <p:nvPr userDrawn="1"/>
        </p:nvSpPr>
        <p:spPr bwMode="auto">
          <a:xfrm>
            <a:off x="4170937" y="1310837"/>
            <a:ext cx="6253554" cy="5335290"/>
          </a:xfrm>
          <a:prstGeom prst="roundRect">
            <a:avLst>
              <a:gd name="adj" fmla="val 2180"/>
            </a:avLst>
          </a:prstGeom>
          <a:solidFill>
            <a:schemeClr val="accent3">
              <a:lumMod val="20000"/>
              <a:lumOff val="80000"/>
            </a:schemeClr>
          </a:soli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365760" rIns="182880" bIns="146304" numCol="1" spcCol="0" rtlCol="0" fromWordArt="0" anchor="t" anchorCtr="0" forceAA="0" compatLnSpc="1">
            <a:prstTxWarp prst="textNoShape">
              <a:avLst/>
            </a:prstTxWarp>
            <a:noAutofit/>
          </a:bodyPr>
          <a:lstStyle/>
          <a:p>
            <a:pPr>
              <a:spcBef>
                <a:spcPts val="1800"/>
              </a:spcBef>
              <a:buSzPct val="90000"/>
            </a:pPr>
            <a:endParaRPr lang="en-US">
              <a:solidFill>
                <a:srgbClr val="000000"/>
              </a:solidFill>
              <a:latin typeface="Segoe Sans Display"/>
              <a:cs typeface="Segoe Sans Display" pitchFamily="2" charset="0"/>
            </a:endParaRPr>
          </a:p>
        </p:txBody>
      </p:sp>
      <p:sp>
        <p:nvSpPr>
          <p:cNvPr id="9" name="Rectangle 8">
            <a:extLst>
              <a:ext uri="{FF2B5EF4-FFF2-40B4-BE49-F238E27FC236}">
                <a16:creationId xmlns:a16="http://schemas.microsoft.com/office/drawing/2014/main" id="{395FE5E3-B108-9973-E29F-F4169B842ECC}"/>
              </a:ext>
              <a:ext uri="{C183D7F6-B498-43B3-948B-1728B52AA6E4}">
                <adec:decorative xmlns:adec="http://schemas.microsoft.com/office/drawing/2017/decorative" val="1"/>
              </a:ext>
            </a:extLst>
          </p:cNvPr>
          <p:cNvSpPr/>
          <p:nvPr userDrawn="1"/>
        </p:nvSpPr>
        <p:spPr bwMode="auto">
          <a:xfrm>
            <a:off x="3446912" y="5825187"/>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0" name="Rectangle 9">
            <a:extLst>
              <a:ext uri="{FF2B5EF4-FFF2-40B4-BE49-F238E27FC236}">
                <a16:creationId xmlns:a16="http://schemas.microsoft.com/office/drawing/2014/main" id="{299A8EFD-2D0A-4BA9-1EFF-24E8AAD17AA0}"/>
              </a:ext>
              <a:ext uri="{C183D7F6-B498-43B3-948B-1728B52AA6E4}">
                <adec:decorative xmlns:adec="http://schemas.microsoft.com/office/drawing/2017/decorative" val="1"/>
              </a:ext>
            </a:extLst>
          </p:cNvPr>
          <p:cNvSpPr/>
          <p:nvPr userDrawn="1"/>
        </p:nvSpPr>
        <p:spPr bwMode="auto">
          <a:xfrm>
            <a:off x="3494230" y="1893253"/>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1" name="Rectangle 10">
            <a:extLst>
              <a:ext uri="{FF2B5EF4-FFF2-40B4-BE49-F238E27FC236}">
                <a16:creationId xmlns:a16="http://schemas.microsoft.com/office/drawing/2014/main" id="{96CF91C8-4DD4-D0F5-FCA4-79F8E1D3A5B6}"/>
              </a:ext>
              <a:ext uri="{C183D7F6-B498-43B3-948B-1728B52AA6E4}">
                <adec:decorative xmlns:adec="http://schemas.microsoft.com/office/drawing/2017/decorative" val="1"/>
              </a:ext>
            </a:extLst>
          </p:cNvPr>
          <p:cNvSpPr/>
          <p:nvPr userDrawn="1"/>
        </p:nvSpPr>
        <p:spPr bwMode="auto">
          <a:xfrm>
            <a:off x="3496418" y="2876237"/>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2" name="Rectangle 11">
            <a:extLst>
              <a:ext uri="{FF2B5EF4-FFF2-40B4-BE49-F238E27FC236}">
                <a16:creationId xmlns:a16="http://schemas.microsoft.com/office/drawing/2014/main" id="{E46ACF3F-45FE-47D6-C59E-50148796EE46}"/>
              </a:ext>
              <a:ext uri="{C183D7F6-B498-43B3-948B-1728B52AA6E4}">
                <adec:decorative xmlns:adec="http://schemas.microsoft.com/office/drawing/2017/decorative" val="1"/>
              </a:ext>
            </a:extLst>
          </p:cNvPr>
          <p:cNvSpPr/>
          <p:nvPr userDrawn="1"/>
        </p:nvSpPr>
        <p:spPr bwMode="auto">
          <a:xfrm>
            <a:off x="3493474" y="3859220"/>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3" name="Rectangle 12">
            <a:extLst>
              <a:ext uri="{FF2B5EF4-FFF2-40B4-BE49-F238E27FC236}">
                <a16:creationId xmlns:a16="http://schemas.microsoft.com/office/drawing/2014/main" id="{13E1A497-2059-869A-1E6F-D817713744F2}"/>
              </a:ext>
              <a:ext uri="{C183D7F6-B498-43B3-948B-1728B52AA6E4}">
                <adec:decorative xmlns:adec="http://schemas.microsoft.com/office/drawing/2017/decorative" val="1"/>
              </a:ext>
            </a:extLst>
          </p:cNvPr>
          <p:cNvSpPr/>
          <p:nvPr userDrawn="1"/>
        </p:nvSpPr>
        <p:spPr bwMode="auto">
          <a:xfrm>
            <a:off x="3488643" y="4842204"/>
            <a:ext cx="1489166" cy="462578"/>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4" name="Rounded Rectangle 46">
            <a:extLst>
              <a:ext uri="{FF2B5EF4-FFF2-40B4-BE49-F238E27FC236}">
                <a16:creationId xmlns:a16="http://schemas.microsoft.com/office/drawing/2014/main" id="{3063B761-DBCC-60FA-BD86-6849C7A698A6}"/>
              </a:ext>
              <a:ext uri="{C183D7F6-B498-43B3-948B-1728B52AA6E4}">
                <adec:decorative xmlns:adec="http://schemas.microsoft.com/office/drawing/2017/decorative" val="1"/>
              </a:ext>
            </a:extLst>
          </p:cNvPr>
          <p:cNvSpPr>
            <a:spLocks/>
          </p:cNvSpPr>
          <p:nvPr userDrawn="1"/>
        </p:nvSpPr>
        <p:spPr bwMode="auto">
          <a:xfrm>
            <a:off x="4320505" y="1578510"/>
            <a:ext cx="5972919" cy="932688"/>
          </a:xfrm>
          <a:prstGeom prst="roundRect">
            <a:avLst>
              <a:gd name="adj" fmla="val 14994"/>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95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5" name="Rounded Rectangle 50">
            <a:extLst>
              <a:ext uri="{FF2B5EF4-FFF2-40B4-BE49-F238E27FC236}">
                <a16:creationId xmlns:a16="http://schemas.microsoft.com/office/drawing/2014/main" id="{F45FBE28-BE8D-DED6-3977-A35C74FD3290}"/>
              </a:ext>
              <a:ext uri="{C183D7F6-B498-43B3-948B-1728B52AA6E4}">
                <adec:decorative xmlns:adec="http://schemas.microsoft.com/office/drawing/2017/decorative" val="1"/>
              </a:ext>
            </a:extLst>
          </p:cNvPr>
          <p:cNvSpPr>
            <a:spLocks/>
          </p:cNvSpPr>
          <p:nvPr userDrawn="1"/>
        </p:nvSpPr>
        <p:spPr bwMode="auto">
          <a:xfrm>
            <a:off x="4320505" y="2585306"/>
            <a:ext cx="5972919" cy="932688"/>
          </a:xfrm>
          <a:prstGeom prst="roundRect">
            <a:avLst>
              <a:gd name="adj" fmla="val 13128"/>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95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6" name="Rounded Rectangle 55">
            <a:extLst>
              <a:ext uri="{FF2B5EF4-FFF2-40B4-BE49-F238E27FC236}">
                <a16:creationId xmlns:a16="http://schemas.microsoft.com/office/drawing/2014/main" id="{2F64D3D4-86A8-332C-C08C-56C186DAB212}"/>
              </a:ext>
              <a:ext uri="{C183D7F6-B498-43B3-948B-1728B52AA6E4}">
                <adec:decorative xmlns:adec="http://schemas.microsoft.com/office/drawing/2017/decorative" val="1"/>
              </a:ext>
            </a:extLst>
          </p:cNvPr>
          <p:cNvSpPr>
            <a:spLocks/>
          </p:cNvSpPr>
          <p:nvPr userDrawn="1"/>
        </p:nvSpPr>
        <p:spPr bwMode="auto">
          <a:xfrm>
            <a:off x="4320505" y="3592102"/>
            <a:ext cx="5972919" cy="932688"/>
          </a:xfrm>
          <a:prstGeom prst="roundRect">
            <a:avLst>
              <a:gd name="adj" fmla="val 13231"/>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95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7" name="Rounded Rectangle 60">
            <a:extLst>
              <a:ext uri="{FF2B5EF4-FFF2-40B4-BE49-F238E27FC236}">
                <a16:creationId xmlns:a16="http://schemas.microsoft.com/office/drawing/2014/main" id="{19F0CC36-F1FB-632F-7569-74DA79B953E9}"/>
              </a:ext>
              <a:ext uri="{C183D7F6-B498-43B3-948B-1728B52AA6E4}">
                <adec:decorative xmlns:adec="http://schemas.microsoft.com/office/drawing/2017/decorative" val="1"/>
              </a:ext>
            </a:extLst>
          </p:cNvPr>
          <p:cNvSpPr>
            <a:spLocks/>
          </p:cNvSpPr>
          <p:nvPr userDrawn="1"/>
        </p:nvSpPr>
        <p:spPr bwMode="auto">
          <a:xfrm>
            <a:off x="4320505" y="4598898"/>
            <a:ext cx="5972919" cy="932688"/>
          </a:xfrm>
          <a:prstGeom prst="roundRect">
            <a:avLst>
              <a:gd name="adj" fmla="val 12215"/>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95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8" name="Rounded Rectangle 20">
            <a:extLst>
              <a:ext uri="{FF2B5EF4-FFF2-40B4-BE49-F238E27FC236}">
                <a16:creationId xmlns:a16="http://schemas.microsoft.com/office/drawing/2014/main" id="{3923BC9E-92B9-804E-6B78-A0405A155021}"/>
              </a:ext>
              <a:ext uri="{C183D7F6-B498-43B3-948B-1728B52AA6E4}">
                <adec:decorative xmlns:adec="http://schemas.microsoft.com/office/drawing/2017/decorative" val="1"/>
              </a:ext>
            </a:extLst>
          </p:cNvPr>
          <p:cNvSpPr>
            <a:spLocks/>
          </p:cNvSpPr>
          <p:nvPr userDrawn="1"/>
        </p:nvSpPr>
        <p:spPr bwMode="auto">
          <a:xfrm>
            <a:off x="699425" y="1578510"/>
            <a:ext cx="3204328" cy="932688"/>
          </a:xfrm>
          <a:prstGeom prst="roundRect">
            <a:avLst>
              <a:gd name="adj" fmla="val 14961"/>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19" name="Rounded Rectangle 23">
            <a:extLst>
              <a:ext uri="{FF2B5EF4-FFF2-40B4-BE49-F238E27FC236}">
                <a16:creationId xmlns:a16="http://schemas.microsoft.com/office/drawing/2014/main" id="{DDF0544D-EDBE-E23C-1DEE-9321AD081C2F}"/>
              </a:ext>
              <a:ext uri="{C183D7F6-B498-43B3-948B-1728B52AA6E4}">
                <adec:decorative xmlns:adec="http://schemas.microsoft.com/office/drawing/2017/decorative" val="1"/>
              </a:ext>
            </a:extLst>
          </p:cNvPr>
          <p:cNvSpPr>
            <a:spLocks/>
          </p:cNvSpPr>
          <p:nvPr userDrawn="1"/>
        </p:nvSpPr>
        <p:spPr bwMode="auto">
          <a:xfrm>
            <a:off x="699425" y="2585306"/>
            <a:ext cx="3204328" cy="932688"/>
          </a:xfrm>
          <a:prstGeom prst="roundRect">
            <a:avLst>
              <a:gd name="adj" fmla="val 14961"/>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0" name="Rounded Rectangle 31">
            <a:extLst>
              <a:ext uri="{FF2B5EF4-FFF2-40B4-BE49-F238E27FC236}">
                <a16:creationId xmlns:a16="http://schemas.microsoft.com/office/drawing/2014/main" id="{C3455CCB-C24F-0918-DDC0-089FC7A04623}"/>
              </a:ext>
              <a:ext uri="{C183D7F6-B498-43B3-948B-1728B52AA6E4}">
                <adec:decorative xmlns:adec="http://schemas.microsoft.com/office/drawing/2017/decorative" val="1"/>
              </a:ext>
            </a:extLst>
          </p:cNvPr>
          <p:cNvSpPr>
            <a:spLocks/>
          </p:cNvSpPr>
          <p:nvPr userDrawn="1"/>
        </p:nvSpPr>
        <p:spPr bwMode="auto">
          <a:xfrm>
            <a:off x="698468" y="4598898"/>
            <a:ext cx="3206369" cy="932688"/>
          </a:xfrm>
          <a:prstGeom prst="roundRect">
            <a:avLst>
              <a:gd name="adj" fmla="val 14961"/>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1" name="Rectangle: Rounded Corners 10">
            <a:extLst>
              <a:ext uri="{FF2B5EF4-FFF2-40B4-BE49-F238E27FC236}">
                <a16:creationId xmlns:a16="http://schemas.microsoft.com/office/drawing/2014/main" id="{57AC6C64-4EA9-70A1-AE04-D983F85F6C61}"/>
              </a:ext>
              <a:ext uri="{C183D7F6-B498-43B3-948B-1728B52AA6E4}">
                <adec:decorative xmlns:adec="http://schemas.microsoft.com/office/drawing/2017/decorative" val="1"/>
              </a:ext>
            </a:extLst>
          </p:cNvPr>
          <p:cNvSpPr/>
          <p:nvPr userDrawn="1"/>
        </p:nvSpPr>
        <p:spPr>
          <a:xfrm>
            <a:off x="559093" y="1190813"/>
            <a:ext cx="1224299" cy="273059"/>
          </a:xfrm>
          <a:prstGeom prst="roundRect">
            <a:avLst>
              <a:gd name="adj" fmla="val 50000"/>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i="0" u="none" strike="noStrike" kern="1200" cap="none" spc="0" normalizeH="0" baseline="0" noProof="0">
                <a:ln>
                  <a:noFill/>
                </a:ln>
                <a:solidFill>
                  <a:srgbClr val="FFFFFF"/>
                </a:solidFill>
                <a:effectLst/>
                <a:uLnTx/>
                <a:uFillTx/>
                <a:latin typeface="+mj-lt"/>
                <a:ea typeface="+mn-ea"/>
                <a:cs typeface="Segoe Sans Display" pitchFamily="2" charset="0"/>
              </a:rPr>
              <a:t>Key Processes</a:t>
            </a:r>
          </a:p>
        </p:txBody>
      </p:sp>
      <p:sp>
        <p:nvSpPr>
          <p:cNvPr id="30" name="Text Placeholder 29">
            <a:extLst>
              <a:ext uri="{FF2B5EF4-FFF2-40B4-BE49-F238E27FC236}">
                <a16:creationId xmlns:a16="http://schemas.microsoft.com/office/drawing/2014/main" id="{320DB206-1E09-B91E-9F54-10742BA42DF9}"/>
              </a:ext>
            </a:extLst>
          </p:cNvPr>
          <p:cNvSpPr>
            <a:spLocks noGrp="1"/>
          </p:cNvSpPr>
          <p:nvPr>
            <p:ph type="body" sz="quarter" idx="12"/>
          </p:nvPr>
        </p:nvSpPr>
        <p:spPr>
          <a:xfrm>
            <a:off x="798513" y="1790939"/>
            <a:ext cx="960120" cy="507831"/>
          </a:xfrm>
          <a:prstGeom prst="rect">
            <a:avLst/>
          </a:prstGeom>
        </p:spPr>
        <p:txBody>
          <a:bodyPr anchor="ctr" anchorCtr="0"/>
          <a:lstStyle>
            <a:lvl1pPr>
              <a:lnSpc>
                <a:spcPct val="100000"/>
              </a:lnSpc>
              <a:defRPr sz="1100"/>
            </a:lvl1pPr>
          </a:lstStyle>
          <a:p>
            <a:pPr lvl="0"/>
            <a:r>
              <a:rPr lang="en-US"/>
              <a:t>Click to edit Master text styles</a:t>
            </a:r>
          </a:p>
        </p:txBody>
      </p:sp>
      <p:sp>
        <p:nvSpPr>
          <p:cNvPr id="22" name="Rectangle: Rounded Corners 10">
            <a:extLst>
              <a:ext uri="{FF2B5EF4-FFF2-40B4-BE49-F238E27FC236}">
                <a16:creationId xmlns:a16="http://schemas.microsoft.com/office/drawing/2014/main" id="{F283C8DD-3E76-1525-2983-F78D468EABC0}"/>
              </a:ext>
              <a:ext uri="{C183D7F6-B498-43B3-948B-1728B52AA6E4}">
                <adec:decorative xmlns:adec="http://schemas.microsoft.com/office/drawing/2017/decorative" val="1"/>
              </a:ext>
            </a:extLst>
          </p:cNvPr>
          <p:cNvSpPr/>
          <p:nvPr userDrawn="1"/>
        </p:nvSpPr>
        <p:spPr>
          <a:xfrm>
            <a:off x="1898649" y="1190813"/>
            <a:ext cx="1892808" cy="273059"/>
          </a:xfrm>
          <a:prstGeom prst="roundRect">
            <a:avLst>
              <a:gd name="adj" fmla="val 50000"/>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i="0" u="none" strike="noStrike" kern="1200" cap="none" spc="0" normalizeH="0" baseline="0" noProof="0">
                <a:ln>
                  <a:noFill/>
                </a:ln>
                <a:solidFill>
                  <a:srgbClr val="000000"/>
                </a:solidFill>
                <a:effectLst/>
                <a:uLnTx/>
                <a:uFillTx/>
                <a:latin typeface="+mj-lt"/>
                <a:ea typeface="+mn-ea"/>
                <a:cs typeface="Segoe Sans Display" pitchFamily="2" charset="0"/>
              </a:rPr>
              <a:t>Before AI</a:t>
            </a:r>
          </a:p>
        </p:txBody>
      </p:sp>
      <p:sp>
        <p:nvSpPr>
          <p:cNvPr id="24" name="Rounded Rectangle 60">
            <a:extLst>
              <a:ext uri="{FF2B5EF4-FFF2-40B4-BE49-F238E27FC236}">
                <a16:creationId xmlns:a16="http://schemas.microsoft.com/office/drawing/2014/main" id="{FE634DD4-3EF9-0D15-1DDE-4024D59FA392}"/>
              </a:ext>
              <a:ext uri="{C183D7F6-B498-43B3-948B-1728B52AA6E4}">
                <adec:decorative xmlns:adec="http://schemas.microsoft.com/office/drawing/2017/decorative" val="1"/>
              </a:ext>
            </a:extLst>
          </p:cNvPr>
          <p:cNvSpPr>
            <a:spLocks/>
          </p:cNvSpPr>
          <p:nvPr userDrawn="1"/>
        </p:nvSpPr>
        <p:spPr bwMode="auto">
          <a:xfrm>
            <a:off x="4320505" y="5605694"/>
            <a:ext cx="5972919" cy="932688"/>
          </a:xfrm>
          <a:prstGeom prst="roundRect">
            <a:avLst>
              <a:gd name="adj" fmla="val 12215"/>
            </a:avLst>
          </a:prstGeom>
          <a:solidFill>
            <a:schemeClr val="bg1"/>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95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5" name="Rounded Rectangle 31">
            <a:extLst>
              <a:ext uri="{FF2B5EF4-FFF2-40B4-BE49-F238E27FC236}">
                <a16:creationId xmlns:a16="http://schemas.microsoft.com/office/drawing/2014/main" id="{582E95FF-F204-A2C6-B1D7-26E7D0C6E110}"/>
              </a:ext>
              <a:ext uri="{C183D7F6-B498-43B3-948B-1728B52AA6E4}">
                <adec:decorative xmlns:adec="http://schemas.microsoft.com/office/drawing/2017/decorative" val="1"/>
              </a:ext>
            </a:extLst>
          </p:cNvPr>
          <p:cNvSpPr>
            <a:spLocks/>
          </p:cNvSpPr>
          <p:nvPr userDrawn="1"/>
        </p:nvSpPr>
        <p:spPr bwMode="auto">
          <a:xfrm>
            <a:off x="699048" y="5605694"/>
            <a:ext cx="3205134" cy="932688"/>
          </a:xfrm>
          <a:prstGeom prst="roundRect">
            <a:avLst>
              <a:gd name="adj" fmla="val 14961"/>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26" name="Rectangle: Rounded Corners 10">
            <a:extLst>
              <a:ext uri="{FF2B5EF4-FFF2-40B4-BE49-F238E27FC236}">
                <a16:creationId xmlns:a16="http://schemas.microsoft.com/office/drawing/2014/main" id="{FF4A5D24-E5ED-ED4B-73C8-FEEBC1E181E3}"/>
              </a:ext>
              <a:ext uri="{C183D7F6-B498-43B3-948B-1728B52AA6E4}">
                <adec:decorative xmlns:adec="http://schemas.microsoft.com/office/drawing/2017/decorative" val="1"/>
              </a:ext>
            </a:extLst>
          </p:cNvPr>
          <p:cNvSpPr/>
          <p:nvPr userDrawn="1"/>
        </p:nvSpPr>
        <p:spPr>
          <a:xfrm>
            <a:off x="4299290" y="1190813"/>
            <a:ext cx="1811983" cy="273059"/>
          </a:xfrm>
          <a:prstGeom prst="roundRect">
            <a:avLst>
              <a:gd name="adj" fmla="val 50000"/>
            </a:avLst>
          </a:prstGeom>
          <a:gradFill flip="none" rotWithShape="1">
            <a:gsLst>
              <a:gs pos="0">
                <a:srgbClr val="0178D4"/>
              </a:gs>
              <a:gs pos="67269">
                <a:srgbClr val="E176D5"/>
              </a:gs>
              <a:gs pos="33000">
                <a:srgbClr val="629CFF"/>
              </a:gs>
              <a:gs pos="100000">
                <a:srgbClr val="FDA778"/>
              </a:gs>
            </a:gsLst>
            <a:path path="circle">
              <a:fillToRect t="100000" r="100000"/>
            </a:path>
            <a:tileRect l="-100000" b="-100000"/>
          </a:gradFill>
          <a:ln>
            <a:no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i="0" u="none" strike="noStrike" kern="1200" cap="none" spc="0" normalizeH="0" baseline="0" noProof="0">
                <a:ln>
                  <a:noFill/>
                </a:ln>
                <a:solidFill>
                  <a:srgbClr val="FFFFFF"/>
                </a:solidFill>
                <a:effectLst/>
                <a:uLnTx/>
                <a:uFillTx/>
                <a:latin typeface="+mj-lt"/>
                <a:ea typeface="+mn-ea"/>
                <a:cs typeface="Segoe Sans Display" pitchFamily="2" charset="0"/>
              </a:rPr>
              <a:t>After AI</a:t>
            </a:r>
          </a:p>
        </p:txBody>
      </p:sp>
      <p:sp>
        <p:nvSpPr>
          <p:cNvPr id="33" name="Text Placeholder 32">
            <a:extLst>
              <a:ext uri="{FF2B5EF4-FFF2-40B4-BE49-F238E27FC236}">
                <a16:creationId xmlns:a16="http://schemas.microsoft.com/office/drawing/2014/main" id="{04735D59-0756-1F28-325D-B95A8012517D}"/>
              </a:ext>
            </a:extLst>
          </p:cNvPr>
          <p:cNvSpPr>
            <a:spLocks noGrp="1"/>
          </p:cNvSpPr>
          <p:nvPr>
            <p:ph type="body" sz="quarter" idx="13"/>
          </p:nvPr>
        </p:nvSpPr>
        <p:spPr>
          <a:xfrm>
            <a:off x="1898649" y="1975605"/>
            <a:ext cx="1920240" cy="138499"/>
          </a:xfrm>
          <a:prstGeom prst="rect">
            <a:avLst/>
          </a:prstGeom>
        </p:spPr>
        <p:txBody>
          <a:bodyPr anchor="ctr" anchorCtr="0"/>
          <a:lstStyle>
            <a:lvl1pPr>
              <a:lnSpc>
                <a:spcPct val="100000"/>
              </a:lnSpc>
              <a:spcBef>
                <a:spcPts val="300"/>
              </a:spcBef>
              <a:defRPr sz="90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46" name="Text Placeholder 32">
            <a:extLst>
              <a:ext uri="{FF2B5EF4-FFF2-40B4-BE49-F238E27FC236}">
                <a16:creationId xmlns:a16="http://schemas.microsoft.com/office/drawing/2014/main" id="{8DC41E68-3E78-C147-795C-5CE3F98396FE}"/>
              </a:ext>
            </a:extLst>
          </p:cNvPr>
          <p:cNvSpPr>
            <a:spLocks noGrp="1"/>
          </p:cNvSpPr>
          <p:nvPr>
            <p:ph type="body" sz="quarter" idx="20"/>
          </p:nvPr>
        </p:nvSpPr>
        <p:spPr>
          <a:xfrm>
            <a:off x="4432788" y="1578510"/>
            <a:ext cx="2788920" cy="382669"/>
          </a:xfrm>
          <a:prstGeom prst="rect">
            <a:avLst/>
          </a:prstGeom>
        </p:spPr>
        <p:txBody>
          <a:bodyPr tIns="64008"/>
          <a:lstStyle>
            <a:lvl1pPr>
              <a:lnSpc>
                <a:spcPct val="100000"/>
              </a:lnSpc>
              <a:spcBef>
                <a:spcPts val="0"/>
              </a:spcBef>
              <a:defRPr sz="950">
                <a:solidFill>
                  <a:srgbClr val="0078D4"/>
                </a:solidFill>
                <a:latin typeface="+mn-lt"/>
              </a:defRPr>
            </a:lvl1pPr>
            <a:lvl2pPr>
              <a:lnSpc>
                <a:spcPct val="100000"/>
              </a:lnSpc>
              <a:spcBef>
                <a:spcPts val="200"/>
              </a:spcBef>
              <a:defRPr sz="900"/>
            </a:lvl2pPr>
            <a:lvl3pPr>
              <a:defRPr sz="1000"/>
            </a:lvl3pPr>
            <a:lvl4pPr>
              <a:defRPr sz="1000"/>
            </a:lvl4pPr>
            <a:lvl5pPr>
              <a:defRPr sz="1000"/>
            </a:lvl5pPr>
          </a:lstStyle>
          <a:p>
            <a:pPr lvl="0"/>
            <a:r>
              <a:rPr lang="en-US"/>
              <a:t>Click to edit Master text styles</a:t>
            </a:r>
          </a:p>
          <a:p>
            <a:pPr lvl="1"/>
            <a:r>
              <a:rPr lang="en-US"/>
              <a:t>Level 2</a:t>
            </a:r>
          </a:p>
        </p:txBody>
      </p:sp>
      <p:sp>
        <p:nvSpPr>
          <p:cNvPr id="56" name="Text Placeholder 32">
            <a:extLst>
              <a:ext uri="{FF2B5EF4-FFF2-40B4-BE49-F238E27FC236}">
                <a16:creationId xmlns:a16="http://schemas.microsoft.com/office/drawing/2014/main" id="{A35306A8-4AB6-27A1-2284-B67D86A65D03}"/>
              </a:ext>
            </a:extLst>
          </p:cNvPr>
          <p:cNvSpPr>
            <a:spLocks noGrp="1"/>
          </p:cNvSpPr>
          <p:nvPr>
            <p:ph type="body" sz="quarter" idx="21"/>
          </p:nvPr>
        </p:nvSpPr>
        <p:spPr>
          <a:xfrm>
            <a:off x="7405111" y="1578510"/>
            <a:ext cx="2788920" cy="382669"/>
          </a:xfrm>
          <a:prstGeom prst="rect">
            <a:avLst/>
          </a:prstGeom>
        </p:spPr>
        <p:txBody>
          <a:bodyPr tIns="64008"/>
          <a:lstStyle>
            <a:lvl1pPr>
              <a:lnSpc>
                <a:spcPct val="100000"/>
              </a:lnSpc>
              <a:spcBef>
                <a:spcPts val="0"/>
              </a:spcBef>
              <a:defRPr sz="950">
                <a:solidFill>
                  <a:srgbClr val="0078D4"/>
                </a:solidFill>
                <a:latin typeface="+mn-lt"/>
              </a:defRPr>
            </a:lvl1pPr>
            <a:lvl2pPr>
              <a:lnSpc>
                <a:spcPct val="100000"/>
              </a:lnSpc>
              <a:spcBef>
                <a:spcPts val="200"/>
              </a:spcBef>
              <a:defRPr sz="900"/>
            </a:lvl2pPr>
            <a:lvl3pPr>
              <a:defRPr sz="1000"/>
            </a:lvl3pPr>
            <a:lvl4pPr>
              <a:defRPr sz="1000"/>
            </a:lvl4pPr>
            <a:lvl5pPr>
              <a:defRPr sz="1000"/>
            </a:lvl5pPr>
          </a:lstStyle>
          <a:p>
            <a:pPr lvl="0"/>
            <a:r>
              <a:rPr lang="en-US"/>
              <a:t>Click to edit Master text styles</a:t>
            </a:r>
          </a:p>
          <a:p>
            <a:pPr lvl="1"/>
            <a:r>
              <a:rPr lang="en-US"/>
              <a:t>Level 2</a:t>
            </a:r>
          </a:p>
        </p:txBody>
      </p:sp>
      <p:sp>
        <p:nvSpPr>
          <p:cNvPr id="36" name="Text Placeholder 29">
            <a:extLst>
              <a:ext uri="{FF2B5EF4-FFF2-40B4-BE49-F238E27FC236}">
                <a16:creationId xmlns:a16="http://schemas.microsoft.com/office/drawing/2014/main" id="{4BA3A142-A819-F553-5D15-FB96846EDCA7}"/>
              </a:ext>
            </a:extLst>
          </p:cNvPr>
          <p:cNvSpPr>
            <a:spLocks noGrp="1"/>
          </p:cNvSpPr>
          <p:nvPr>
            <p:ph type="body" sz="quarter" idx="14"/>
          </p:nvPr>
        </p:nvSpPr>
        <p:spPr>
          <a:xfrm>
            <a:off x="798513" y="2797735"/>
            <a:ext cx="960120" cy="507831"/>
          </a:xfrm>
          <a:prstGeom prst="rect">
            <a:avLst/>
          </a:prstGeom>
        </p:spPr>
        <p:txBody>
          <a:bodyPr anchor="ctr" anchorCtr="0"/>
          <a:lstStyle>
            <a:lvl1pPr>
              <a:lnSpc>
                <a:spcPct val="100000"/>
              </a:lnSpc>
              <a:defRPr sz="1100"/>
            </a:lvl1pPr>
          </a:lstStyle>
          <a:p>
            <a:pPr lvl="0"/>
            <a:r>
              <a:rPr lang="en-US"/>
              <a:t>Click to edit Master text styles</a:t>
            </a:r>
          </a:p>
        </p:txBody>
      </p:sp>
      <p:sp>
        <p:nvSpPr>
          <p:cNvPr id="37" name="Text Placeholder 32">
            <a:extLst>
              <a:ext uri="{FF2B5EF4-FFF2-40B4-BE49-F238E27FC236}">
                <a16:creationId xmlns:a16="http://schemas.microsoft.com/office/drawing/2014/main" id="{D26EE3EA-C9A9-D990-9C00-02E44F91E73A}"/>
              </a:ext>
            </a:extLst>
          </p:cNvPr>
          <p:cNvSpPr>
            <a:spLocks noGrp="1"/>
          </p:cNvSpPr>
          <p:nvPr>
            <p:ph type="body" sz="quarter" idx="15"/>
          </p:nvPr>
        </p:nvSpPr>
        <p:spPr>
          <a:xfrm>
            <a:off x="1898649" y="2982401"/>
            <a:ext cx="1920240" cy="138499"/>
          </a:xfrm>
          <a:prstGeom prst="rect">
            <a:avLst/>
          </a:prstGeom>
        </p:spPr>
        <p:txBody>
          <a:bodyPr anchor="ctr" anchorCtr="0"/>
          <a:lstStyle>
            <a:lvl1pPr>
              <a:lnSpc>
                <a:spcPct val="100000"/>
              </a:lnSpc>
              <a:spcBef>
                <a:spcPts val="300"/>
              </a:spcBef>
              <a:defRPr sz="90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57" name="Text Placeholder 32">
            <a:extLst>
              <a:ext uri="{FF2B5EF4-FFF2-40B4-BE49-F238E27FC236}">
                <a16:creationId xmlns:a16="http://schemas.microsoft.com/office/drawing/2014/main" id="{F0E4F28B-ABF1-36EC-1032-A02714B652A3}"/>
              </a:ext>
            </a:extLst>
          </p:cNvPr>
          <p:cNvSpPr>
            <a:spLocks noGrp="1"/>
          </p:cNvSpPr>
          <p:nvPr>
            <p:ph type="body" sz="quarter" idx="22"/>
          </p:nvPr>
        </p:nvSpPr>
        <p:spPr>
          <a:xfrm>
            <a:off x="4432789" y="2585306"/>
            <a:ext cx="2788920" cy="382669"/>
          </a:xfrm>
          <a:prstGeom prst="rect">
            <a:avLst/>
          </a:prstGeom>
        </p:spPr>
        <p:txBody>
          <a:bodyPr tIns="64008"/>
          <a:lstStyle>
            <a:lvl1pPr>
              <a:lnSpc>
                <a:spcPct val="100000"/>
              </a:lnSpc>
              <a:spcBef>
                <a:spcPts val="0"/>
              </a:spcBef>
              <a:defRPr sz="950">
                <a:solidFill>
                  <a:srgbClr val="0078D4"/>
                </a:solidFill>
                <a:latin typeface="+mn-lt"/>
              </a:defRPr>
            </a:lvl1pPr>
            <a:lvl2pPr>
              <a:lnSpc>
                <a:spcPct val="100000"/>
              </a:lnSpc>
              <a:spcBef>
                <a:spcPts val="200"/>
              </a:spcBef>
              <a:defRPr sz="900"/>
            </a:lvl2pPr>
            <a:lvl3pPr>
              <a:defRPr sz="1000"/>
            </a:lvl3pPr>
            <a:lvl4pPr>
              <a:defRPr sz="1000"/>
            </a:lvl4pPr>
            <a:lvl5pPr>
              <a:defRPr sz="1000"/>
            </a:lvl5pPr>
          </a:lstStyle>
          <a:p>
            <a:pPr lvl="0"/>
            <a:r>
              <a:rPr lang="en-US"/>
              <a:t>Click to edit Master text styles</a:t>
            </a:r>
          </a:p>
          <a:p>
            <a:pPr lvl="1"/>
            <a:r>
              <a:rPr lang="en-US"/>
              <a:t>Level 2</a:t>
            </a:r>
          </a:p>
        </p:txBody>
      </p:sp>
      <p:sp>
        <p:nvSpPr>
          <p:cNvPr id="58" name="Text Placeholder 32">
            <a:extLst>
              <a:ext uri="{FF2B5EF4-FFF2-40B4-BE49-F238E27FC236}">
                <a16:creationId xmlns:a16="http://schemas.microsoft.com/office/drawing/2014/main" id="{2ECDC387-F36E-528E-8201-026B467B78ED}"/>
              </a:ext>
            </a:extLst>
          </p:cNvPr>
          <p:cNvSpPr>
            <a:spLocks noGrp="1"/>
          </p:cNvSpPr>
          <p:nvPr>
            <p:ph type="body" sz="quarter" idx="23"/>
          </p:nvPr>
        </p:nvSpPr>
        <p:spPr>
          <a:xfrm>
            <a:off x="7405111" y="2585306"/>
            <a:ext cx="2788920" cy="382669"/>
          </a:xfrm>
          <a:prstGeom prst="rect">
            <a:avLst/>
          </a:prstGeom>
        </p:spPr>
        <p:txBody>
          <a:bodyPr tIns="64008"/>
          <a:lstStyle>
            <a:lvl1pPr>
              <a:lnSpc>
                <a:spcPct val="100000"/>
              </a:lnSpc>
              <a:spcBef>
                <a:spcPts val="0"/>
              </a:spcBef>
              <a:defRPr sz="950">
                <a:solidFill>
                  <a:srgbClr val="0078D4"/>
                </a:solidFill>
                <a:latin typeface="+mn-lt"/>
              </a:defRPr>
            </a:lvl1pPr>
            <a:lvl2pPr>
              <a:lnSpc>
                <a:spcPct val="100000"/>
              </a:lnSpc>
              <a:spcBef>
                <a:spcPts val="200"/>
              </a:spcBef>
              <a:defRPr sz="900"/>
            </a:lvl2pPr>
            <a:lvl3pPr>
              <a:defRPr sz="1000"/>
            </a:lvl3pPr>
            <a:lvl4pPr>
              <a:defRPr sz="1000"/>
            </a:lvl4pPr>
            <a:lvl5pPr>
              <a:defRPr sz="1000"/>
            </a:lvl5pPr>
          </a:lstStyle>
          <a:p>
            <a:pPr lvl="0"/>
            <a:r>
              <a:rPr lang="en-US"/>
              <a:t>Click to edit Master text styles</a:t>
            </a:r>
          </a:p>
          <a:p>
            <a:pPr lvl="1"/>
            <a:r>
              <a:rPr lang="en-US"/>
              <a:t>Level 2</a:t>
            </a:r>
          </a:p>
        </p:txBody>
      </p:sp>
      <p:sp>
        <p:nvSpPr>
          <p:cNvPr id="59" name="Text Placeholder 32">
            <a:extLst>
              <a:ext uri="{FF2B5EF4-FFF2-40B4-BE49-F238E27FC236}">
                <a16:creationId xmlns:a16="http://schemas.microsoft.com/office/drawing/2014/main" id="{B7C78BB3-DA91-4E6E-F986-D3754AD22421}"/>
              </a:ext>
            </a:extLst>
          </p:cNvPr>
          <p:cNvSpPr>
            <a:spLocks noGrp="1"/>
          </p:cNvSpPr>
          <p:nvPr>
            <p:ph type="body" sz="quarter" idx="24"/>
          </p:nvPr>
        </p:nvSpPr>
        <p:spPr>
          <a:xfrm>
            <a:off x="4432789" y="3592102"/>
            <a:ext cx="2788920" cy="382669"/>
          </a:xfrm>
          <a:prstGeom prst="rect">
            <a:avLst/>
          </a:prstGeom>
        </p:spPr>
        <p:txBody>
          <a:bodyPr tIns="64008"/>
          <a:lstStyle>
            <a:lvl1pPr>
              <a:lnSpc>
                <a:spcPct val="100000"/>
              </a:lnSpc>
              <a:spcBef>
                <a:spcPts val="0"/>
              </a:spcBef>
              <a:defRPr sz="950">
                <a:solidFill>
                  <a:srgbClr val="0078D4"/>
                </a:solidFill>
                <a:latin typeface="+mn-lt"/>
              </a:defRPr>
            </a:lvl1pPr>
            <a:lvl2pPr>
              <a:lnSpc>
                <a:spcPct val="100000"/>
              </a:lnSpc>
              <a:spcBef>
                <a:spcPts val="200"/>
              </a:spcBef>
              <a:defRPr sz="900"/>
            </a:lvl2pPr>
            <a:lvl3pPr>
              <a:defRPr sz="1000"/>
            </a:lvl3pPr>
            <a:lvl4pPr>
              <a:defRPr sz="1000"/>
            </a:lvl4pPr>
            <a:lvl5pPr>
              <a:defRPr sz="1000"/>
            </a:lvl5pPr>
          </a:lstStyle>
          <a:p>
            <a:pPr lvl="0"/>
            <a:r>
              <a:rPr lang="en-US"/>
              <a:t>Click to edit Master text styles</a:t>
            </a:r>
          </a:p>
          <a:p>
            <a:pPr lvl="1"/>
            <a:r>
              <a:rPr lang="en-US"/>
              <a:t>Level 2</a:t>
            </a:r>
          </a:p>
        </p:txBody>
      </p:sp>
      <p:sp>
        <p:nvSpPr>
          <p:cNvPr id="60" name="Text Placeholder 32">
            <a:extLst>
              <a:ext uri="{FF2B5EF4-FFF2-40B4-BE49-F238E27FC236}">
                <a16:creationId xmlns:a16="http://schemas.microsoft.com/office/drawing/2014/main" id="{45E89DB9-F245-9E41-1C7C-059AD53620EF}"/>
              </a:ext>
            </a:extLst>
          </p:cNvPr>
          <p:cNvSpPr>
            <a:spLocks noGrp="1"/>
          </p:cNvSpPr>
          <p:nvPr>
            <p:ph type="body" sz="quarter" idx="25"/>
          </p:nvPr>
        </p:nvSpPr>
        <p:spPr>
          <a:xfrm>
            <a:off x="7405111" y="3592102"/>
            <a:ext cx="2788920" cy="382669"/>
          </a:xfrm>
          <a:prstGeom prst="rect">
            <a:avLst/>
          </a:prstGeom>
        </p:spPr>
        <p:txBody>
          <a:bodyPr tIns="64008"/>
          <a:lstStyle>
            <a:lvl1pPr>
              <a:lnSpc>
                <a:spcPct val="100000"/>
              </a:lnSpc>
              <a:spcBef>
                <a:spcPts val="0"/>
              </a:spcBef>
              <a:defRPr sz="950">
                <a:solidFill>
                  <a:srgbClr val="0078D4"/>
                </a:solidFill>
                <a:latin typeface="+mn-lt"/>
              </a:defRPr>
            </a:lvl1pPr>
            <a:lvl2pPr>
              <a:lnSpc>
                <a:spcPct val="100000"/>
              </a:lnSpc>
              <a:spcBef>
                <a:spcPts val="200"/>
              </a:spcBef>
              <a:defRPr sz="900"/>
            </a:lvl2pPr>
            <a:lvl3pPr>
              <a:defRPr sz="1000"/>
            </a:lvl3pPr>
            <a:lvl4pPr>
              <a:defRPr sz="1000"/>
            </a:lvl4pPr>
            <a:lvl5pPr>
              <a:defRPr sz="1000"/>
            </a:lvl5pPr>
          </a:lstStyle>
          <a:p>
            <a:pPr lvl="0"/>
            <a:r>
              <a:rPr lang="en-US"/>
              <a:t>Click to edit Master text styles</a:t>
            </a:r>
          </a:p>
          <a:p>
            <a:pPr lvl="1"/>
            <a:r>
              <a:rPr lang="en-US"/>
              <a:t>Level 2</a:t>
            </a:r>
          </a:p>
        </p:txBody>
      </p:sp>
      <p:sp>
        <p:nvSpPr>
          <p:cNvPr id="38" name="Text Placeholder 29">
            <a:extLst>
              <a:ext uri="{FF2B5EF4-FFF2-40B4-BE49-F238E27FC236}">
                <a16:creationId xmlns:a16="http://schemas.microsoft.com/office/drawing/2014/main" id="{E32B60DA-E7BB-2B7E-DA8C-1DE2918AAF6D}"/>
              </a:ext>
            </a:extLst>
          </p:cNvPr>
          <p:cNvSpPr>
            <a:spLocks noGrp="1"/>
          </p:cNvSpPr>
          <p:nvPr>
            <p:ph type="body" sz="quarter" idx="16"/>
          </p:nvPr>
        </p:nvSpPr>
        <p:spPr>
          <a:xfrm>
            <a:off x="798513" y="4811327"/>
            <a:ext cx="960120" cy="507831"/>
          </a:xfrm>
          <a:prstGeom prst="rect">
            <a:avLst/>
          </a:prstGeom>
        </p:spPr>
        <p:txBody>
          <a:bodyPr anchor="ctr" anchorCtr="0"/>
          <a:lstStyle>
            <a:lvl1pPr>
              <a:lnSpc>
                <a:spcPct val="100000"/>
              </a:lnSpc>
              <a:defRPr sz="1100"/>
            </a:lvl1pPr>
          </a:lstStyle>
          <a:p>
            <a:pPr lvl="0"/>
            <a:r>
              <a:rPr lang="en-US"/>
              <a:t>Click to edit Master text styles</a:t>
            </a:r>
          </a:p>
        </p:txBody>
      </p:sp>
      <p:sp>
        <p:nvSpPr>
          <p:cNvPr id="39" name="Text Placeholder 32">
            <a:extLst>
              <a:ext uri="{FF2B5EF4-FFF2-40B4-BE49-F238E27FC236}">
                <a16:creationId xmlns:a16="http://schemas.microsoft.com/office/drawing/2014/main" id="{AD5D034B-B4D5-01E4-078A-4F1DE421991D}"/>
              </a:ext>
            </a:extLst>
          </p:cNvPr>
          <p:cNvSpPr>
            <a:spLocks noGrp="1"/>
          </p:cNvSpPr>
          <p:nvPr>
            <p:ph type="body" sz="quarter" idx="17"/>
          </p:nvPr>
        </p:nvSpPr>
        <p:spPr>
          <a:xfrm>
            <a:off x="1898649" y="4995993"/>
            <a:ext cx="1920240" cy="138499"/>
          </a:xfrm>
          <a:prstGeom prst="rect">
            <a:avLst/>
          </a:prstGeom>
        </p:spPr>
        <p:txBody>
          <a:bodyPr anchor="ctr" anchorCtr="0"/>
          <a:lstStyle>
            <a:lvl1pPr>
              <a:lnSpc>
                <a:spcPct val="100000"/>
              </a:lnSpc>
              <a:spcBef>
                <a:spcPts val="300"/>
              </a:spcBef>
              <a:defRPr sz="90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61" name="Text Placeholder 32">
            <a:extLst>
              <a:ext uri="{FF2B5EF4-FFF2-40B4-BE49-F238E27FC236}">
                <a16:creationId xmlns:a16="http://schemas.microsoft.com/office/drawing/2014/main" id="{C7F804DA-BC3F-3640-998C-1BB1F57FB2DD}"/>
              </a:ext>
            </a:extLst>
          </p:cNvPr>
          <p:cNvSpPr>
            <a:spLocks noGrp="1"/>
          </p:cNvSpPr>
          <p:nvPr>
            <p:ph type="body" sz="quarter" idx="26"/>
          </p:nvPr>
        </p:nvSpPr>
        <p:spPr>
          <a:xfrm>
            <a:off x="4432789" y="4598898"/>
            <a:ext cx="2788920" cy="382669"/>
          </a:xfrm>
          <a:prstGeom prst="rect">
            <a:avLst/>
          </a:prstGeom>
        </p:spPr>
        <p:txBody>
          <a:bodyPr tIns="64008"/>
          <a:lstStyle>
            <a:lvl1pPr>
              <a:lnSpc>
                <a:spcPct val="100000"/>
              </a:lnSpc>
              <a:spcBef>
                <a:spcPts val="0"/>
              </a:spcBef>
              <a:defRPr sz="950">
                <a:solidFill>
                  <a:srgbClr val="0078D4"/>
                </a:solidFill>
                <a:latin typeface="+mn-lt"/>
              </a:defRPr>
            </a:lvl1pPr>
            <a:lvl2pPr>
              <a:lnSpc>
                <a:spcPct val="100000"/>
              </a:lnSpc>
              <a:spcBef>
                <a:spcPts val="200"/>
              </a:spcBef>
              <a:defRPr sz="900"/>
            </a:lvl2pPr>
            <a:lvl3pPr>
              <a:defRPr sz="1000"/>
            </a:lvl3pPr>
            <a:lvl4pPr>
              <a:defRPr sz="1000"/>
            </a:lvl4pPr>
            <a:lvl5pPr>
              <a:defRPr sz="1000"/>
            </a:lvl5pPr>
          </a:lstStyle>
          <a:p>
            <a:pPr lvl="0"/>
            <a:r>
              <a:rPr lang="en-US"/>
              <a:t>Click to edit Master text styles</a:t>
            </a:r>
          </a:p>
          <a:p>
            <a:pPr lvl="1"/>
            <a:r>
              <a:rPr lang="en-US"/>
              <a:t>Level 2</a:t>
            </a:r>
          </a:p>
        </p:txBody>
      </p:sp>
      <p:sp>
        <p:nvSpPr>
          <p:cNvPr id="62" name="Text Placeholder 32">
            <a:extLst>
              <a:ext uri="{FF2B5EF4-FFF2-40B4-BE49-F238E27FC236}">
                <a16:creationId xmlns:a16="http://schemas.microsoft.com/office/drawing/2014/main" id="{C6A9E63B-12A4-654D-49DD-164124F8D0B6}"/>
              </a:ext>
            </a:extLst>
          </p:cNvPr>
          <p:cNvSpPr>
            <a:spLocks noGrp="1"/>
          </p:cNvSpPr>
          <p:nvPr>
            <p:ph type="body" sz="quarter" idx="27"/>
          </p:nvPr>
        </p:nvSpPr>
        <p:spPr>
          <a:xfrm>
            <a:off x="7405111" y="4598898"/>
            <a:ext cx="2788920" cy="382669"/>
          </a:xfrm>
          <a:prstGeom prst="rect">
            <a:avLst/>
          </a:prstGeom>
        </p:spPr>
        <p:txBody>
          <a:bodyPr tIns="64008"/>
          <a:lstStyle>
            <a:lvl1pPr>
              <a:lnSpc>
                <a:spcPct val="100000"/>
              </a:lnSpc>
              <a:spcBef>
                <a:spcPts val="0"/>
              </a:spcBef>
              <a:defRPr sz="950">
                <a:solidFill>
                  <a:srgbClr val="0078D4"/>
                </a:solidFill>
                <a:latin typeface="+mn-lt"/>
              </a:defRPr>
            </a:lvl1pPr>
            <a:lvl2pPr>
              <a:lnSpc>
                <a:spcPct val="100000"/>
              </a:lnSpc>
              <a:spcBef>
                <a:spcPts val="200"/>
              </a:spcBef>
              <a:defRPr sz="900"/>
            </a:lvl2pPr>
            <a:lvl3pPr>
              <a:defRPr sz="1000"/>
            </a:lvl3pPr>
            <a:lvl4pPr>
              <a:defRPr sz="1000"/>
            </a:lvl4pPr>
            <a:lvl5pPr>
              <a:defRPr sz="1000"/>
            </a:lvl5pPr>
          </a:lstStyle>
          <a:p>
            <a:pPr lvl="0"/>
            <a:r>
              <a:rPr lang="en-US"/>
              <a:t>Click to edit Master text styles</a:t>
            </a:r>
          </a:p>
          <a:p>
            <a:pPr lvl="1"/>
            <a:r>
              <a:rPr lang="en-US"/>
              <a:t>Level 2</a:t>
            </a:r>
          </a:p>
        </p:txBody>
      </p:sp>
      <p:sp>
        <p:nvSpPr>
          <p:cNvPr id="40" name="Text Placeholder 29">
            <a:extLst>
              <a:ext uri="{FF2B5EF4-FFF2-40B4-BE49-F238E27FC236}">
                <a16:creationId xmlns:a16="http://schemas.microsoft.com/office/drawing/2014/main" id="{E4ADED78-B614-0FFF-B211-76B31F9AE9C5}"/>
              </a:ext>
            </a:extLst>
          </p:cNvPr>
          <p:cNvSpPr>
            <a:spLocks noGrp="1"/>
          </p:cNvSpPr>
          <p:nvPr>
            <p:ph type="body" sz="quarter" idx="18"/>
          </p:nvPr>
        </p:nvSpPr>
        <p:spPr>
          <a:xfrm>
            <a:off x="798513" y="5818123"/>
            <a:ext cx="960120" cy="507831"/>
          </a:xfrm>
          <a:prstGeom prst="rect">
            <a:avLst/>
          </a:prstGeom>
        </p:spPr>
        <p:txBody>
          <a:bodyPr anchor="ctr" anchorCtr="0"/>
          <a:lstStyle>
            <a:lvl1pPr>
              <a:lnSpc>
                <a:spcPct val="100000"/>
              </a:lnSpc>
              <a:defRPr sz="1100"/>
            </a:lvl1pPr>
          </a:lstStyle>
          <a:p>
            <a:pPr lvl="0"/>
            <a:r>
              <a:rPr lang="en-US"/>
              <a:t>Click to edit Master text styles</a:t>
            </a:r>
          </a:p>
        </p:txBody>
      </p:sp>
      <p:sp>
        <p:nvSpPr>
          <p:cNvPr id="41" name="Text Placeholder 32">
            <a:extLst>
              <a:ext uri="{FF2B5EF4-FFF2-40B4-BE49-F238E27FC236}">
                <a16:creationId xmlns:a16="http://schemas.microsoft.com/office/drawing/2014/main" id="{46CEDAE2-5599-F4E2-6E7F-C9E1F03E41A7}"/>
              </a:ext>
            </a:extLst>
          </p:cNvPr>
          <p:cNvSpPr>
            <a:spLocks noGrp="1"/>
          </p:cNvSpPr>
          <p:nvPr>
            <p:ph type="body" sz="quarter" idx="19"/>
          </p:nvPr>
        </p:nvSpPr>
        <p:spPr>
          <a:xfrm>
            <a:off x="1898649" y="6002789"/>
            <a:ext cx="1920240" cy="138499"/>
          </a:xfrm>
          <a:prstGeom prst="rect">
            <a:avLst/>
          </a:prstGeom>
        </p:spPr>
        <p:txBody>
          <a:bodyPr anchor="ctr" anchorCtr="0"/>
          <a:lstStyle>
            <a:lvl1pPr>
              <a:lnSpc>
                <a:spcPct val="100000"/>
              </a:lnSpc>
              <a:spcBef>
                <a:spcPts val="300"/>
              </a:spcBef>
              <a:defRPr sz="90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63" name="Text Placeholder 32">
            <a:extLst>
              <a:ext uri="{FF2B5EF4-FFF2-40B4-BE49-F238E27FC236}">
                <a16:creationId xmlns:a16="http://schemas.microsoft.com/office/drawing/2014/main" id="{80030978-FE73-07C4-38E2-BEC98FAE1029}"/>
              </a:ext>
            </a:extLst>
          </p:cNvPr>
          <p:cNvSpPr>
            <a:spLocks noGrp="1"/>
          </p:cNvSpPr>
          <p:nvPr>
            <p:ph type="body" sz="quarter" idx="28"/>
          </p:nvPr>
        </p:nvSpPr>
        <p:spPr>
          <a:xfrm>
            <a:off x="4432789" y="5605694"/>
            <a:ext cx="2788920" cy="382669"/>
          </a:xfrm>
          <a:prstGeom prst="rect">
            <a:avLst/>
          </a:prstGeom>
        </p:spPr>
        <p:txBody>
          <a:bodyPr tIns="64008"/>
          <a:lstStyle>
            <a:lvl1pPr>
              <a:lnSpc>
                <a:spcPct val="100000"/>
              </a:lnSpc>
              <a:spcBef>
                <a:spcPts val="0"/>
              </a:spcBef>
              <a:defRPr sz="950">
                <a:solidFill>
                  <a:srgbClr val="0078D4"/>
                </a:solidFill>
                <a:latin typeface="+mn-lt"/>
              </a:defRPr>
            </a:lvl1pPr>
            <a:lvl2pPr>
              <a:lnSpc>
                <a:spcPct val="100000"/>
              </a:lnSpc>
              <a:spcBef>
                <a:spcPts val="200"/>
              </a:spcBef>
              <a:defRPr sz="900"/>
            </a:lvl2pPr>
            <a:lvl3pPr>
              <a:defRPr sz="1000"/>
            </a:lvl3pPr>
            <a:lvl4pPr>
              <a:defRPr sz="1000"/>
            </a:lvl4pPr>
            <a:lvl5pPr>
              <a:defRPr sz="1000"/>
            </a:lvl5pPr>
          </a:lstStyle>
          <a:p>
            <a:pPr lvl="0"/>
            <a:r>
              <a:rPr lang="en-US"/>
              <a:t>Click to edit Master text styles</a:t>
            </a:r>
          </a:p>
          <a:p>
            <a:pPr lvl="1"/>
            <a:r>
              <a:rPr lang="en-US"/>
              <a:t>Level 2</a:t>
            </a:r>
          </a:p>
        </p:txBody>
      </p:sp>
      <p:sp>
        <p:nvSpPr>
          <p:cNvPr id="64" name="Text Placeholder 32">
            <a:extLst>
              <a:ext uri="{FF2B5EF4-FFF2-40B4-BE49-F238E27FC236}">
                <a16:creationId xmlns:a16="http://schemas.microsoft.com/office/drawing/2014/main" id="{E93E70C8-4DCB-4FD4-1561-DC47304B7A44}"/>
              </a:ext>
            </a:extLst>
          </p:cNvPr>
          <p:cNvSpPr>
            <a:spLocks noGrp="1"/>
          </p:cNvSpPr>
          <p:nvPr>
            <p:ph type="body" sz="quarter" idx="29"/>
          </p:nvPr>
        </p:nvSpPr>
        <p:spPr>
          <a:xfrm>
            <a:off x="7405111" y="5605694"/>
            <a:ext cx="2788920" cy="382669"/>
          </a:xfrm>
          <a:prstGeom prst="rect">
            <a:avLst/>
          </a:prstGeom>
        </p:spPr>
        <p:txBody>
          <a:bodyPr tIns="64008"/>
          <a:lstStyle>
            <a:lvl1pPr>
              <a:lnSpc>
                <a:spcPct val="100000"/>
              </a:lnSpc>
              <a:spcBef>
                <a:spcPts val="0"/>
              </a:spcBef>
              <a:defRPr sz="950">
                <a:solidFill>
                  <a:srgbClr val="0078D4"/>
                </a:solidFill>
                <a:latin typeface="+mn-lt"/>
              </a:defRPr>
            </a:lvl1pPr>
            <a:lvl2pPr>
              <a:lnSpc>
                <a:spcPct val="100000"/>
              </a:lnSpc>
              <a:spcBef>
                <a:spcPts val="200"/>
              </a:spcBef>
              <a:defRPr sz="900"/>
            </a:lvl2pPr>
            <a:lvl3pPr>
              <a:defRPr sz="1000"/>
            </a:lvl3pPr>
            <a:lvl4pPr>
              <a:defRPr sz="1000"/>
            </a:lvl4pPr>
            <a:lvl5pPr>
              <a:defRPr sz="1000"/>
            </a:lvl5pPr>
          </a:lstStyle>
          <a:p>
            <a:pPr lvl="0"/>
            <a:r>
              <a:rPr lang="en-US"/>
              <a:t>Click to edit Master text styles</a:t>
            </a:r>
          </a:p>
          <a:p>
            <a:pPr lvl="1"/>
            <a:r>
              <a:rPr lang="en-US"/>
              <a:t>Level 2</a:t>
            </a:r>
          </a:p>
        </p:txBody>
      </p:sp>
      <p:sp>
        <p:nvSpPr>
          <p:cNvPr id="4" name="Rounded Rectangle 23">
            <a:extLst>
              <a:ext uri="{FF2B5EF4-FFF2-40B4-BE49-F238E27FC236}">
                <a16:creationId xmlns:a16="http://schemas.microsoft.com/office/drawing/2014/main" id="{C32EBA0D-9E4C-D25F-5B81-272FA1CC217D}"/>
              </a:ext>
              <a:ext uri="{C183D7F6-B498-43B3-948B-1728B52AA6E4}">
                <adec:decorative xmlns:adec="http://schemas.microsoft.com/office/drawing/2017/decorative" val="1"/>
              </a:ext>
            </a:extLst>
          </p:cNvPr>
          <p:cNvSpPr>
            <a:spLocks/>
          </p:cNvSpPr>
          <p:nvPr userDrawn="1"/>
        </p:nvSpPr>
        <p:spPr bwMode="auto">
          <a:xfrm>
            <a:off x="699425" y="3592102"/>
            <a:ext cx="3204328" cy="932688"/>
          </a:xfrm>
          <a:prstGeom prst="roundRect">
            <a:avLst>
              <a:gd name="adj" fmla="val 14961"/>
            </a:avLst>
          </a:prstGeom>
          <a:solidFill>
            <a:srgbClr val="FFFFFF"/>
          </a:solidFill>
          <a:ln>
            <a:noFill/>
            <a:headEnd type="none" w="med" len="med"/>
            <a:tailEnd type="none" w="med" len="med"/>
          </a:ln>
          <a:effectLst>
            <a:outerShdw blurRad="190500" sx="102000" sy="102000" algn="ctr" rotWithShape="0">
              <a:prstClr val="black">
                <a:alpha val="19758"/>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8" name="Text Placeholder 29">
            <a:extLst>
              <a:ext uri="{FF2B5EF4-FFF2-40B4-BE49-F238E27FC236}">
                <a16:creationId xmlns:a16="http://schemas.microsoft.com/office/drawing/2014/main" id="{DFA133CA-8E89-74C6-250B-E24A6EC18989}"/>
              </a:ext>
            </a:extLst>
          </p:cNvPr>
          <p:cNvSpPr>
            <a:spLocks noGrp="1"/>
          </p:cNvSpPr>
          <p:nvPr>
            <p:ph type="body" sz="quarter" idx="30"/>
          </p:nvPr>
        </p:nvSpPr>
        <p:spPr>
          <a:xfrm>
            <a:off x="798513" y="3804531"/>
            <a:ext cx="960120" cy="507831"/>
          </a:xfrm>
          <a:prstGeom prst="rect">
            <a:avLst/>
          </a:prstGeom>
        </p:spPr>
        <p:txBody>
          <a:bodyPr anchor="ctr" anchorCtr="0"/>
          <a:lstStyle>
            <a:lvl1pPr>
              <a:lnSpc>
                <a:spcPct val="100000"/>
              </a:lnSpc>
              <a:defRPr sz="1100"/>
            </a:lvl1pPr>
          </a:lstStyle>
          <a:p>
            <a:pPr lvl="0"/>
            <a:r>
              <a:rPr lang="en-US"/>
              <a:t>Click to edit Master text styles</a:t>
            </a:r>
          </a:p>
        </p:txBody>
      </p:sp>
      <p:sp>
        <p:nvSpPr>
          <p:cNvPr id="23" name="Text Placeholder 32">
            <a:extLst>
              <a:ext uri="{FF2B5EF4-FFF2-40B4-BE49-F238E27FC236}">
                <a16:creationId xmlns:a16="http://schemas.microsoft.com/office/drawing/2014/main" id="{5D933910-FE18-266F-2E15-062F7BB22197}"/>
              </a:ext>
            </a:extLst>
          </p:cNvPr>
          <p:cNvSpPr>
            <a:spLocks noGrp="1"/>
          </p:cNvSpPr>
          <p:nvPr>
            <p:ph type="body" sz="quarter" idx="31"/>
          </p:nvPr>
        </p:nvSpPr>
        <p:spPr>
          <a:xfrm>
            <a:off x="1898649" y="3989197"/>
            <a:ext cx="1920240" cy="138499"/>
          </a:xfrm>
          <a:prstGeom prst="rect">
            <a:avLst/>
          </a:prstGeom>
        </p:spPr>
        <p:txBody>
          <a:bodyPr anchor="ctr" anchorCtr="0"/>
          <a:lstStyle>
            <a:lvl1pPr>
              <a:lnSpc>
                <a:spcPct val="100000"/>
              </a:lnSpc>
              <a:spcBef>
                <a:spcPts val="300"/>
              </a:spcBef>
              <a:defRPr sz="900">
                <a:latin typeface="+mn-lt"/>
              </a:defRPr>
            </a:lvl1pPr>
            <a:lvl2pPr>
              <a:defRPr sz="1000"/>
            </a:lvl2pPr>
            <a:lvl3pPr>
              <a:defRPr sz="1000"/>
            </a:lvl3pPr>
            <a:lvl4pPr>
              <a:defRPr sz="1000"/>
            </a:lvl4pPr>
            <a:lvl5pPr>
              <a:defRPr sz="1000"/>
            </a:lvl5pPr>
          </a:lstStyle>
          <a:p>
            <a:pPr lvl="0"/>
            <a:r>
              <a:rPr lang="en-US"/>
              <a:t>Click to edit Master text styles</a:t>
            </a:r>
          </a:p>
        </p:txBody>
      </p:sp>
      <p:sp>
        <p:nvSpPr>
          <p:cNvPr id="27" name="TextBox 26">
            <a:extLst>
              <a:ext uri="{FF2B5EF4-FFF2-40B4-BE49-F238E27FC236}">
                <a16:creationId xmlns:a16="http://schemas.microsoft.com/office/drawing/2014/main" id="{6B8690A4-28A1-E489-B80C-7BC74F21DD52}"/>
              </a:ext>
            </a:extLst>
          </p:cNvPr>
          <p:cNvSpPr txBox="1"/>
          <p:nvPr userDrawn="1">
            <p:extLst>
              <p:ext uri="{1162E1C5-73C7-4A58-AE30-91384D911F3F}">
                <p184:classification xmlns:p184="http://schemas.microsoft.com/office/powerpoint/2018/4/main" val="ftr"/>
              </p:ext>
            </p:extLst>
          </p:nvPr>
        </p:nvSpPr>
        <p:spPr>
          <a:xfrm>
            <a:off x="136225" y="6489991"/>
            <a:ext cx="5949107" cy="184666"/>
          </a:xfrm>
          <a:prstGeom prst="rect">
            <a:avLst/>
          </a:prstGeom>
        </p:spPr>
        <p:txBody>
          <a:bodyPr horzOverflow="overflow" wrap="square" lIns="0" tIns="0" rIns="0" bIns="0">
            <a:spAutoFit/>
          </a:bodyPr>
          <a:lstStyle/>
          <a:p>
            <a:pPr algn="l"/>
            <a:r>
              <a:rPr lang="en-US" sz="1200" b="1">
                <a:solidFill>
                  <a:schemeClr val="bg1">
                    <a:lumMod val="50000"/>
                  </a:schemeClr>
                </a:solidFill>
                <a:latin typeface="+mj-lt"/>
              </a:rPr>
              <a:t>Classified as Microsoft Confidential – content under embargo until Nov 18, 2025</a:t>
            </a:r>
          </a:p>
        </p:txBody>
      </p:sp>
    </p:spTree>
    <p:extLst>
      <p:ext uri="{BB962C8B-B14F-4D97-AF65-F5344CB8AC3E}">
        <p14:creationId xmlns:p14="http://schemas.microsoft.com/office/powerpoint/2010/main" val="286742996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5511800" cy="1231106"/>
          </a:xfrm>
          <a:noFill/>
        </p:spPr>
        <p:txBody>
          <a:bodyPr wrap="square" lIns="0" tIns="0" rIns="0" bIns="0" anchor="b" anchorCtr="0">
            <a:spAutoFit/>
          </a:bodyPr>
          <a:lstStyle>
            <a:lvl1pPr>
              <a:defRPr sz="4000" spc="-50" baseline="0">
                <a:solidFill>
                  <a:schemeClr val="tx1"/>
                </a:solidFill>
                <a:latin typeface="+mj-lt"/>
                <a:cs typeface="Segoe Sans Display" pitchFamily="2"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5511800"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Sans Display" pitchFamily="2" charset="0"/>
              </a:defRPr>
            </a:lvl1pPr>
          </a:lstStyle>
          <a:p>
            <a:pPr lvl="0"/>
            <a:r>
              <a:rPr lang="en-US"/>
              <a:t>Speaker name or subtitle text</a:t>
            </a:r>
          </a:p>
        </p:txBody>
      </p:sp>
      <p:pic>
        <p:nvPicPr>
          <p:cNvPr id="2" name="Picture 1">
            <a:extLst>
              <a:ext uri="{FF2B5EF4-FFF2-40B4-BE49-F238E27FC236}">
                <a16:creationId xmlns:a16="http://schemas.microsoft.com/office/drawing/2014/main" id="{5CF9E50F-E9A7-6F70-89AB-289EC0C357B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1500" y="581978"/>
            <a:ext cx="1001423" cy="310441"/>
          </a:xfrm>
          <a:prstGeom prst="rect">
            <a:avLst/>
          </a:prstGeom>
        </p:spPr>
      </p:pic>
    </p:spTree>
    <p:extLst>
      <p:ext uri="{BB962C8B-B14F-4D97-AF65-F5344CB8AC3E}">
        <p14:creationId xmlns:p14="http://schemas.microsoft.com/office/powerpoint/2010/main" val="41081565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opilot Impact">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D3434CD3-B5AB-D10E-DB6D-E4408EEE1888}"/>
              </a:ext>
              <a:ext uri="{C183D7F6-B498-43B3-948B-1728B52AA6E4}">
                <adec:decorative xmlns:adec="http://schemas.microsoft.com/office/drawing/2017/decorative" val="1"/>
              </a:ext>
            </a:extLst>
          </p:cNvPr>
          <p:cNvGrpSpPr/>
          <p:nvPr userDrawn="1"/>
        </p:nvGrpSpPr>
        <p:grpSpPr>
          <a:xfrm>
            <a:off x="3048" y="0"/>
            <a:ext cx="12188952" cy="6858000"/>
            <a:chOff x="0" y="0"/>
            <a:chExt cx="12188952" cy="6858000"/>
          </a:xfrm>
        </p:grpSpPr>
        <p:sp>
          <p:nvSpPr>
            <p:cNvPr id="4" name="Rectangle 3">
              <a:extLst>
                <a:ext uri="{FF2B5EF4-FFF2-40B4-BE49-F238E27FC236}">
                  <a16:creationId xmlns:a16="http://schemas.microsoft.com/office/drawing/2014/main" id="{C58D21BD-6389-8481-3722-9F401AC1ECFB}"/>
                </a:ext>
              </a:extLst>
            </p:cNvPr>
            <p:cNvSpPr/>
            <p:nvPr userDrawn="1"/>
          </p:nvSpPr>
          <p:spPr bwMode="auto">
            <a:xfrm>
              <a:off x="0"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pic>
          <p:nvPicPr>
            <p:cNvPr id="5" name="Picture 4" descr="A colorful gradient going from darker blue on the left side to light blue to magenta to orange on the right side">
              <a:extLst>
                <a:ext uri="{FF2B5EF4-FFF2-40B4-BE49-F238E27FC236}">
                  <a16:creationId xmlns:a16="http://schemas.microsoft.com/office/drawing/2014/main" id="{4BB01073-1777-1B14-214B-1FAE054897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grpSp>
      <p:sp>
        <p:nvSpPr>
          <p:cNvPr id="25" name="Rectangle: Rounded Corners 24">
            <a:extLst>
              <a:ext uri="{FF2B5EF4-FFF2-40B4-BE49-F238E27FC236}">
                <a16:creationId xmlns:a16="http://schemas.microsoft.com/office/drawing/2014/main" id="{C73AEEC1-EA5F-9431-80A5-D3A454A59AAB}"/>
              </a:ext>
              <a:ext uri="{C183D7F6-B498-43B3-948B-1728B52AA6E4}">
                <adec:decorative xmlns:adec="http://schemas.microsoft.com/office/drawing/2017/decorative" val="1"/>
              </a:ext>
            </a:extLst>
          </p:cNvPr>
          <p:cNvSpPr/>
          <p:nvPr userDrawn="1"/>
        </p:nvSpPr>
        <p:spPr>
          <a:xfrm>
            <a:off x="8313434" y="1731038"/>
            <a:ext cx="3291840" cy="4532639"/>
          </a:xfrm>
          <a:prstGeom prst="roundRect">
            <a:avLst>
              <a:gd name="adj" fmla="val 4435"/>
            </a:avLst>
          </a:prstGeom>
          <a:solidFill>
            <a:schemeClr val="bg1"/>
          </a:solidFill>
          <a:ln w="15875">
            <a:solidFill>
              <a:schemeClr val="bg2">
                <a:lumMod val="9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R="0" lvl="0" indent="0" defTabSz="914367"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srgbClr val="000000"/>
              </a:solidFill>
              <a:effectLst/>
              <a:uLnTx/>
              <a:uFillTx/>
              <a:latin typeface="Segoe UI"/>
              <a:cs typeface="Segoe UI"/>
            </a:endParaRPr>
          </a:p>
        </p:txBody>
      </p:sp>
      <p:sp>
        <p:nvSpPr>
          <p:cNvPr id="7" name="Title 6">
            <a:extLst>
              <a:ext uri="{FF2B5EF4-FFF2-40B4-BE49-F238E27FC236}">
                <a16:creationId xmlns:a16="http://schemas.microsoft.com/office/drawing/2014/main" id="{94584EB2-E663-4E79-1330-9D1AE176D89B}"/>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47054975-9B72-B5D8-DC2C-2A1B1887D311}"/>
              </a:ext>
            </a:extLst>
          </p:cNvPr>
          <p:cNvSpPr>
            <a:spLocks noGrp="1"/>
          </p:cNvSpPr>
          <p:nvPr>
            <p:ph type="body" sz="quarter" idx="11" hasCustomPrompt="1"/>
          </p:nvPr>
        </p:nvSpPr>
        <p:spPr>
          <a:xfrm>
            <a:off x="574675" y="941388"/>
            <a:ext cx="11018520" cy="323165"/>
          </a:xfrm>
          <a:prstGeom prst="rect">
            <a:avLst/>
          </a:prstGeom>
        </p:spPr>
        <p:txBody>
          <a:bodyPr tIns="45720">
            <a:spAutoFit/>
          </a:bodyPr>
          <a:lstStyle>
            <a:lvl1pPr>
              <a:defRPr sz="1800">
                <a:solidFill>
                  <a:schemeClr val="tx1"/>
                </a:solidFill>
                <a:latin typeface="+mn-lt"/>
              </a:defRPr>
            </a:lvl1pPr>
          </a:lstStyle>
          <a:p>
            <a:pPr lvl="0"/>
            <a:r>
              <a:rPr lang="en-US"/>
              <a:t>Subtitle</a:t>
            </a:r>
          </a:p>
        </p:txBody>
      </p:sp>
      <p:sp>
        <p:nvSpPr>
          <p:cNvPr id="8" name="Rounded Rectangle 80">
            <a:extLst>
              <a:ext uri="{FF2B5EF4-FFF2-40B4-BE49-F238E27FC236}">
                <a16:creationId xmlns:a16="http://schemas.microsoft.com/office/drawing/2014/main" id="{CDA2C4DA-D9EA-4BC1-790F-5CD51FB5C7DC}"/>
              </a:ext>
              <a:ext uri="{C183D7F6-B498-43B3-948B-1728B52AA6E4}">
                <adec:decorative xmlns:adec="http://schemas.microsoft.com/office/drawing/2017/decorative" val="1"/>
              </a:ext>
            </a:extLst>
          </p:cNvPr>
          <p:cNvSpPr/>
          <p:nvPr userDrawn="1"/>
        </p:nvSpPr>
        <p:spPr bwMode="auto">
          <a:xfrm>
            <a:off x="574675" y="1737226"/>
            <a:ext cx="3291840" cy="1726634"/>
          </a:xfrm>
          <a:prstGeom prst="roundRect">
            <a:avLst>
              <a:gd name="adj" fmla="val 6254"/>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sp>
        <p:nvSpPr>
          <p:cNvPr id="9" name="Rounded Rectangle 80">
            <a:extLst>
              <a:ext uri="{FF2B5EF4-FFF2-40B4-BE49-F238E27FC236}">
                <a16:creationId xmlns:a16="http://schemas.microsoft.com/office/drawing/2014/main" id="{91B0EE55-8281-26B9-0E61-32D2B7483583}"/>
              </a:ext>
              <a:ext uri="{C183D7F6-B498-43B3-948B-1728B52AA6E4}">
                <adec:decorative xmlns:adec="http://schemas.microsoft.com/office/drawing/2017/decorative" val="1"/>
              </a:ext>
            </a:extLst>
          </p:cNvPr>
          <p:cNvSpPr/>
          <p:nvPr userDrawn="1"/>
        </p:nvSpPr>
        <p:spPr bwMode="auto">
          <a:xfrm>
            <a:off x="4450080" y="1731039"/>
            <a:ext cx="3291840" cy="1726634"/>
          </a:xfrm>
          <a:prstGeom prst="roundRect">
            <a:avLst>
              <a:gd name="adj" fmla="val 6254"/>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pitchFamily="2" charset="0"/>
              <a:ea typeface="Segoe UI" pitchFamily="34" charset="0"/>
              <a:cs typeface="Segoe Sans Display" pitchFamily="2" charset="0"/>
            </a:endParaRPr>
          </a:p>
        </p:txBody>
      </p:sp>
      <p:cxnSp>
        <p:nvCxnSpPr>
          <p:cNvPr id="17" name="Straight Connector 16">
            <a:extLst>
              <a:ext uri="{FF2B5EF4-FFF2-40B4-BE49-F238E27FC236}">
                <a16:creationId xmlns:a16="http://schemas.microsoft.com/office/drawing/2014/main" id="{410A0039-E3A0-37BA-4F7A-197CA2A7EAF4}"/>
              </a:ext>
              <a:ext uri="{C183D7F6-B498-43B3-948B-1728B52AA6E4}">
                <adec:decorative xmlns:adec="http://schemas.microsoft.com/office/drawing/2017/decorative" val="1"/>
              </a:ext>
            </a:extLst>
          </p:cNvPr>
          <p:cNvCxnSpPr>
            <a:cxnSpLocks/>
          </p:cNvCxnSpPr>
          <p:nvPr userDrawn="1"/>
        </p:nvCxnSpPr>
        <p:spPr>
          <a:xfrm>
            <a:off x="1446415" y="3912555"/>
            <a:ext cx="6295505" cy="0"/>
          </a:xfrm>
          <a:prstGeom prst="line">
            <a:avLst/>
          </a:prstGeom>
          <a:ln w="12700">
            <a:solidFill>
              <a:srgbClr val="E1D3C7"/>
            </a:solidFill>
          </a:ln>
        </p:spPr>
        <p:style>
          <a:lnRef idx="1">
            <a:schemeClr val="accent1"/>
          </a:lnRef>
          <a:fillRef idx="0">
            <a:schemeClr val="accent1"/>
          </a:fillRef>
          <a:effectRef idx="0">
            <a:schemeClr val="accent1"/>
          </a:effectRef>
          <a:fontRef idx="minor">
            <a:schemeClr val="tx1"/>
          </a:fontRef>
        </p:style>
      </p:cxnSp>
      <p:sp>
        <p:nvSpPr>
          <p:cNvPr id="11" name="Rectangle: Rounded Corners 10">
            <a:extLst>
              <a:ext uri="{FF2B5EF4-FFF2-40B4-BE49-F238E27FC236}">
                <a16:creationId xmlns:a16="http://schemas.microsoft.com/office/drawing/2014/main" id="{B85E7996-D5BF-4B3B-BF27-C38435043BFB}"/>
              </a:ext>
            </a:extLst>
          </p:cNvPr>
          <p:cNvSpPr/>
          <p:nvPr userDrawn="1"/>
        </p:nvSpPr>
        <p:spPr>
          <a:xfrm>
            <a:off x="1326655" y="1600523"/>
            <a:ext cx="1811983" cy="393841"/>
          </a:xfrm>
          <a:prstGeom prst="roundRect">
            <a:avLst>
              <a:gd name="adj" fmla="val 50000"/>
            </a:avLst>
          </a:prstGeom>
          <a:solidFill>
            <a:schemeClr val="accent2"/>
          </a:solidFill>
          <a:ln w="19050" cap="rnd">
            <a:noFill/>
            <a:headEnd type="none" w="med" len="med"/>
            <a:tailEnd type="none" w="med" len="med"/>
          </a:ln>
          <a:effectLst>
            <a:outerShdw blurRad="635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8288" rIns="0" bIns="45720" numCol="1" spcCol="0" rtlCol="0" fromWordArt="0" anchor="t" anchorCtr="0" forceAA="0" compatLnSpc="1">
            <a:prstTxWarp prst="textNoShape">
              <a:avLst/>
            </a:prstTxWarp>
            <a:spAutoFit/>
          </a:bodyPr>
          <a:lstStyle/>
          <a:p>
            <a:pPr algn="ctr" defTabSz="932449">
              <a:spcBef>
                <a:spcPts val="600"/>
              </a:spcBef>
            </a:pPr>
            <a:r>
              <a:rPr lang="en-US" sz="1400">
                <a:gradFill>
                  <a:gsLst>
                    <a:gs pos="1399">
                      <a:srgbClr val="FFFFFF"/>
                    </a:gs>
                    <a:gs pos="17000">
                      <a:srgbClr val="FFFFFF"/>
                    </a:gs>
                  </a:gsLst>
                  <a:path path="circle">
                    <a:fillToRect l="100000" t="100000"/>
                  </a:path>
                </a:gradFill>
                <a:latin typeface="+mj-lt"/>
              </a:rPr>
              <a:t>Ambition</a:t>
            </a:r>
          </a:p>
        </p:txBody>
      </p:sp>
      <p:sp>
        <p:nvSpPr>
          <p:cNvPr id="29" name="Text Placeholder 28">
            <a:extLst>
              <a:ext uri="{FF2B5EF4-FFF2-40B4-BE49-F238E27FC236}">
                <a16:creationId xmlns:a16="http://schemas.microsoft.com/office/drawing/2014/main" id="{4FC9B34B-5A81-3A09-10FB-9C41354FF6E1}"/>
              </a:ext>
            </a:extLst>
          </p:cNvPr>
          <p:cNvSpPr>
            <a:spLocks noGrp="1"/>
          </p:cNvSpPr>
          <p:nvPr>
            <p:ph type="body" sz="quarter" idx="15"/>
          </p:nvPr>
        </p:nvSpPr>
        <p:spPr>
          <a:xfrm>
            <a:off x="584200" y="2173080"/>
            <a:ext cx="3292475" cy="630942"/>
          </a:xfrm>
          <a:prstGeom prst="rect">
            <a:avLst/>
          </a:prstGeom>
        </p:spPr>
        <p:txBody>
          <a:bodyPr lIns="137160" rIns="137160"/>
          <a:lstStyle>
            <a:lvl1pPr>
              <a:defRPr sz="1200">
                <a:solidFill>
                  <a:schemeClr val="tx2"/>
                </a:solidFill>
                <a:latin typeface="+mn-lt"/>
              </a:defRPr>
            </a:lvl1pPr>
            <a:lvl2pPr>
              <a:spcBef>
                <a:spcPts val="300"/>
              </a:spcBef>
              <a:defRPr sz="1200"/>
            </a:lvl2pPr>
            <a:lvl3pPr marL="164592" indent="-164592">
              <a:spcBef>
                <a:spcPts val="300"/>
              </a:spcBef>
              <a:defRPr sz="1200"/>
            </a:lvl3pPr>
          </a:lstStyle>
          <a:p>
            <a:pPr lvl="0"/>
            <a:r>
              <a:rPr lang="en-US"/>
              <a:t>Click to edit Master text styles</a:t>
            </a:r>
          </a:p>
          <a:p>
            <a:pPr lvl="1"/>
            <a:r>
              <a:rPr lang="en-US"/>
              <a:t>Second level</a:t>
            </a:r>
          </a:p>
          <a:p>
            <a:pPr lvl="2"/>
            <a:r>
              <a:rPr lang="en-US"/>
              <a:t>Third level</a:t>
            </a:r>
          </a:p>
        </p:txBody>
      </p:sp>
      <p:sp>
        <p:nvSpPr>
          <p:cNvPr id="12" name="Rectangle: Rounded Corners 10">
            <a:extLst>
              <a:ext uri="{FF2B5EF4-FFF2-40B4-BE49-F238E27FC236}">
                <a16:creationId xmlns:a16="http://schemas.microsoft.com/office/drawing/2014/main" id="{73B0FA2C-E203-6C45-E612-A0DCBE0437A7}"/>
              </a:ext>
            </a:extLst>
          </p:cNvPr>
          <p:cNvSpPr/>
          <p:nvPr userDrawn="1"/>
        </p:nvSpPr>
        <p:spPr>
          <a:xfrm>
            <a:off x="5190009" y="1594510"/>
            <a:ext cx="1811983" cy="393841"/>
          </a:xfrm>
          <a:prstGeom prst="roundRect">
            <a:avLst>
              <a:gd name="adj" fmla="val 50000"/>
            </a:avLst>
          </a:prstGeom>
          <a:solidFill>
            <a:schemeClr val="accent2"/>
          </a:solidFill>
          <a:ln w="19050" cap="rnd">
            <a:noFill/>
            <a:headEnd type="none" w="med" len="med"/>
            <a:tailEnd type="none" w="med" len="med"/>
          </a:ln>
          <a:effectLst>
            <a:outerShdw blurRad="635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8288" rIns="0" bIns="45720" numCol="1" spcCol="0" rtlCol="0" fromWordArt="0" anchor="t" anchorCtr="0" forceAA="0" compatLnSpc="1">
            <a:prstTxWarp prst="textNoShape">
              <a:avLst/>
            </a:prstTxWarp>
            <a:spAutoFit/>
          </a:bodyPr>
          <a:lstStyle/>
          <a:p>
            <a:pPr algn="ctr" defTabSz="932449">
              <a:spcBef>
                <a:spcPts val="600"/>
              </a:spcBef>
            </a:pPr>
            <a:r>
              <a:rPr lang="en-US" sz="1400">
                <a:gradFill>
                  <a:gsLst>
                    <a:gs pos="1399">
                      <a:srgbClr val="FFFFFF"/>
                    </a:gs>
                    <a:gs pos="17000">
                      <a:srgbClr val="FFFFFF"/>
                    </a:gs>
                  </a:gsLst>
                  <a:path path="circle">
                    <a:fillToRect l="100000" t="100000"/>
                  </a:path>
                </a:gradFill>
                <a:latin typeface="+mj-lt"/>
              </a:rPr>
              <a:t>Goal</a:t>
            </a:r>
          </a:p>
        </p:txBody>
      </p:sp>
      <p:sp>
        <p:nvSpPr>
          <p:cNvPr id="30" name="Text Placeholder 28">
            <a:extLst>
              <a:ext uri="{FF2B5EF4-FFF2-40B4-BE49-F238E27FC236}">
                <a16:creationId xmlns:a16="http://schemas.microsoft.com/office/drawing/2014/main" id="{6F8A2CCA-7BDC-25F6-6FE5-3B70990275F7}"/>
              </a:ext>
            </a:extLst>
          </p:cNvPr>
          <p:cNvSpPr>
            <a:spLocks noGrp="1"/>
          </p:cNvSpPr>
          <p:nvPr>
            <p:ph type="body" sz="quarter" idx="16"/>
          </p:nvPr>
        </p:nvSpPr>
        <p:spPr>
          <a:xfrm>
            <a:off x="4459538" y="2173078"/>
            <a:ext cx="3292475" cy="630942"/>
          </a:xfrm>
          <a:prstGeom prst="rect">
            <a:avLst/>
          </a:prstGeom>
        </p:spPr>
        <p:txBody>
          <a:bodyPr lIns="137160" rIns="137160"/>
          <a:lstStyle>
            <a:lvl1pPr>
              <a:defRPr sz="1200">
                <a:solidFill>
                  <a:schemeClr val="tx2"/>
                </a:solidFill>
                <a:latin typeface="+mn-lt"/>
              </a:defRPr>
            </a:lvl1pPr>
            <a:lvl2pPr>
              <a:spcBef>
                <a:spcPts val="300"/>
              </a:spcBef>
              <a:defRPr sz="1200"/>
            </a:lvl2pPr>
            <a:lvl3pPr marL="164592" indent="-164592">
              <a:spcBef>
                <a:spcPts val="300"/>
              </a:spcBef>
              <a:defRPr sz="1200"/>
            </a:lvl3pPr>
          </a:lstStyle>
          <a:p>
            <a:pPr lvl="0"/>
            <a:r>
              <a:rPr lang="en-US"/>
              <a:t>Click to edit Master text styles</a:t>
            </a:r>
          </a:p>
          <a:p>
            <a:pPr lvl="1"/>
            <a:r>
              <a:rPr lang="en-US"/>
              <a:t>Second level</a:t>
            </a:r>
          </a:p>
          <a:p>
            <a:pPr lvl="2"/>
            <a:r>
              <a:rPr lang="en-US"/>
              <a:t>Third level</a:t>
            </a:r>
          </a:p>
        </p:txBody>
      </p:sp>
      <p:sp>
        <p:nvSpPr>
          <p:cNvPr id="10" name="Rectangle: Rounded Corners 10">
            <a:extLst>
              <a:ext uri="{FF2B5EF4-FFF2-40B4-BE49-F238E27FC236}">
                <a16:creationId xmlns:a16="http://schemas.microsoft.com/office/drawing/2014/main" id="{F0543597-4B2E-D145-DF30-735818C8166B}"/>
              </a:ext>
            </a:extLst>
          </p:cNvPr>
          <p:cNvSpPr/>
          <p:nvPr userDrawn="1"/>
        </p:nvSpPr>
        <p:spPr>
          <a:xfrm>
            <a:off x="9053363" y="1600523"/>
            <a:ext cx="1811983" cy="393841"/>
          </a:xfrm>
          <a:prstGeom prst="roundRect">
            <a:avLst>
              <a:gd name="adj" fmla="val 50000"/>
            </a:avLst>
          </a:prstGeom>
          <a:solidFill>
            <a:schemeClr val="accent2"/>
          </a:solidFill>
          <a:ln w="19050" cap="rnd">
            <a:noFill/>
            <a:headEnd type="none" w="med" len="med"/>
            <a:tailEnd type="none" w="med" len="med"/>
          </a:ln>
          <a:effectLst>
            <a:outerShdw blurRad="635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8288" rIns="0" bIns="45720" numCol="1" spcCol="0" rtlCol="0" fromWordArt="0" anchor="t" anchorCtr="0" forceAA="0" compatLnSpc="1">
            <a:prstTxWarp prst="textNoShape">
              <a:avLst/>
            </a:prstTxWarp>
            <a:spAutoFit/>
          </a:bodyPr>
          <a:lstStyle/>
          <a:p>
            <a:pPr algn="ctr" defTabSz="932449">
              <a:spcBef>
                <a:spcPts val="600"/>
              </a:spcBef>
            </a:pPr>
            <a:r>
              <a:rPr lang="en-US" sz="1400">
                <a:gradFill>
                  <a:gsLst>
                    <a:gs pos="1399">
                      <a:srgbClr val="FFFFFF"/>
                    </a:gs>
                    <a:gs pos="17000">
                      <a:srgbClr val="FFFFFF"/>
                    </a:gs>
                  </a:gsLst>
                  <a:path path="circle">
                    <a:fillToRect l="100000" t="100000"/>
                  </a:path>
                </a:gradFill>
                <a:latin typeface="+mj-lt"/>
              </a:rPr>
              <a:t>Approach</a:t>
            </a:r>
          </a:p>
        </p:txBody>
      </p:sp>
      <p:sp>
        <p:nvSpPr>
          <p:cNvPr id="31" name="Text Placeholder 28">
            <a:extLst>
              <a:ext uri="{FF2B5EF4-FFF2-40B4-BE49-F238E27FC236}">
                <a16:creationId xmlns:a16="http://schemas.microsoft.com/office/drawing/2014/main" id="{886F4193-138B-1E76-C9D9-CA0008A99DB1}"/>
              </a:ext>
            </a:extLst>
          </p:cNvPr>
          <p:cNvSpPr>
            <a:spLocks noGrp="1"/>
          </p:cNvSpPr>
          <p:nvPr>
            <p:ph type="body" sz="quarter" idx="17"/>
          </p:nvPr>
        </p:nvSpPr>
        <p:spPr>
          <a:xfrm>
            <a:off x="8303341" y="2724017"/>
            <a:ext cx="3292475" cy="184666"/>
          </a:xfrm>
          <a:prstGeom prst="rect">
            <a:avLst/>
          </a:prstGeom>
        </p:spPr>
        <p:txBody>
          <a:bodyPr lIns="137160" rIns="137160" anchor="ctr" anchorCtr="0">
            <a:spAutoFit/>
          </a:bodyPr>
          <a:lstStyle>
            <a:lvl1pPr>
              <a:defRPr sz="1200">
                <a:solidFill>
                  <a:schemeClr val="tx2"/>
                </a:solidFill>
                <a:latin typeface="+mn-lt"/>
              </a:defRPr>
            </a:lvl1pPr>
          </a:lstStyle>
          <a:p>
            <a:pPr lvl="0"/>
            <a:r>
              <a:rPr lang="en-US"/>
              <a:t>Click to edit Master text styles</a:t>
            </a:r>
          </a:p>
        </p:txBody>
      </p:sp>
      <p:sp>
        <p:nvSpPr>
          <p:cNvPr id="32" name="Text Placeholder 28">
            <a:extLst>
              <a:ext uri="{FF2B5EF4-FFF2-40B4-BE49-F238E27FC236}">
                <a16:creationId xmlns:a16="http://schemas.microsoft.com/office/drawing/2014/main" id="{69EF917B-94C4-921E-4DE6-565DF1DEB811}"/>
              </a:ext>
            </a:extLst>
          </p:cNvPr>
          <p:cNvSpPr>
            <a:spLocks noGrp="1"/>
          </p:cNvSpPr>
          <p:nvPr>
            <p:ph type="body" sz="quarter" idx="18"/>
          </p:nvPr>
        </p:nvSpPr>
        <p:spPr>
          <a:xfrm>
            <a:off x="8303341" y="4133079"/>
            <a:ext cx="3292475" cy="184666"/>
          </a:xfrm>
          <a:prstGeom prst="rect">
            <a:avLst/>
          </a:prstGeom>
        </p:spPr>
        <p:txBody>
          <a:bodyPr lIns="137160" rIns="137160" anchor="ctr" anchorCtr="0">
            <a:spAutoFit/>
          </a:bodyPr>
          <a:lstStyle>
            <a:lvl1pPr>
              <a:defRPr sz="1200">
                <a:solidFill>
                  <a:schemeClr val="tx2"/>
                </a:solidFill>
                <a:latin typeface="+mn-lt"/>
              </a:defRPr>
            </a:lvl1pPr>
          </a:lstStyle>
          <a:p>
            <a:pPr lvl="0"/>
            <a:r>
              <a:rPr lang="en-US"/>
              <a:t>Click to edit Master text styles</a:t>
            </a:r>
          </a:p>
        </p:txBody>
      </p:sp>
      <p:sp>
        <p:nvSpPr>
          <p:cNvPr id="33" name="Text Placeholder 28">
            <a:extLst>
              <a:ext uri="{FF2B5EF4-FFF2-40B4-BE49-F238E27FC236}">
                <a16:creationId xmlns:a16="http://schemas.microsoft.com/office/drawing/2014/main" id="{AED83C3E-CA1F-3974-41A1-2B0AF3E88B38}"/>
              </a:ext>
            </a:extLst>
          </p:cNvPr>
          <p:cNvSpPr>
            <a:spLocks noGrp="1"/>
          </p:cNvSpPr>
          <p:nvPr>
            <p:ph type="body" sz="quarter" idx="19"/>
          </p:nvPr>
        </p:nvSpPr>
        <p:spPr>
          <a:xfrm>
            <a:off x="8303341" y="5542140"/>
            <a:ext cx="3292475" cy="184666"/>
          </a:xfrm>
          <a:prstGeom prst="rect">
            <a:avLst/>
          </a:prstGeom>
        </p:spPr>
        <p:txBody>
          <a:bodyPr lIns="137160" rIns="137160" anchor="ctr" anchorCtr="0">
            <a:spAutoFit/>
          </a:bodyPr>
          <a:lstStyle>
            <a:lvl1pPr>
              <a:defRPr sz="1200">
                <a:solidFill>
                  <a:schemeClr val="tx2"/>
                </a:solidFill>
                <a:latin typeface="+mn-lt"/>
              </a:defRPr>
            </a:lvl1pPr>
          </a:lstStyle>
          <a:p>
            <a:pPr lvl="0"/>
            <a:r>
              <a:rPr lang="en-US"/>
              <a:t>Click to edit Master text styles</a:t>
            </a:r>
          </a:p>
        </p:txBody>
      </p:sp>
      <p:sp>
        <p:nvSpPr>
          <p:cNvPr id="18" name="Rectangle: Rounded Corners 17">
            <a:extLst>
              <a:ext uri="{FF2B5EF4-FFF2-40B4-BE49-F238E27FC236}">
                <a16:creationId xmlns:a16="http://schemas.microsoft.com/office/drawing/2014/main" id="{DE602759-D5CB-59FB-83DC-41FC240A198E}"/>
              </a:ext>
              <a:ext uri="{C183D7F6-B498-43B3-948B-1728B52AA6E4}">
                <adec:decorative xmlns:adec="http://schemas.microsoft.com/office/drawing/2017/decorative" val="1"/>
              </a:ext>
            </a:extLst>
          </p:cNvPr>
          <p:cNvSpPr/>
          <p:nvPr userDrawn="1"/>
        </p:nvSpPr>
        <p:spPr>
          <a:xfrm>
            <a:off x="574675" y="4526322"/>
            <a:ext cx="2103120" cy="1737360"/>
          </a:xfrm>
          <a:prstGeom prst="roundRect">
            <a:avLst>
              <a:gd name="adj" fmla="val 6215"/>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R="0" lvl="0" indent="0" defTabSz="932472" fontAlgn="base">
              <a:lnSpc>
                <a:spcPct val="100000"/>
              </a:lnSpc>
              <a:spcBef>
                <a:spcPct val="0"/>
              </a:spcBef>
              <a:spcAft>
                <a:spcPct val="0"/>
              </a:spcAft>
              <a:buClrTx/>
              <a:buSzTx/>
              <a:buFontTx/>
              <a:buNone/>
              <a:tabLst/>
            </a:pPr>
            <a:endParaRPr kumimoji="0" lang="en-US" sz="2000" b="0" i="0" u="none" strike="noStrike" cap="none" spc="0" normalizeH="0" baseline="0" noProof="0">
              <a:ln>
                <a:noFill/>
              </a:ln>
              <a:solidFill>
                <a:srgbClr val="FFFFFF"/>
              </a:solidFill>
              <a:effectLst/>
              <a:uLnTx/>
              <a:uFillTx/>
              <a:latin typeface="Segoe Sans Display" pitchFamily="2" charset="0"/>
              <a:ea typeface="Calibri" panose="020F0502020204030204" pitchFamily="34" charset="0"/>
              <a:cs typeface="Segoe Sans Display" pitchFamily="2" charset="0"/>
            </a:endParaRPr>
          </a:p>
        </p:txBody>
      </p:sp>
      <p:sp>
        <p:nvSpPr>
          <p:cNvPr id="19" name="Rectangle: Rounded Corners 18">
            <a:extLst>
              <a:ext uri="{FF2B5EF4-FFF2-40B4-BE49-F238E27FC236}">
                <a16:creationId xmlns:a16="http://schemas.microsoft.com/office/drawing/2014/main" id="{3760FDA5-25E5-23EE-82B9-EF5F45D85349}"/>
              </a:ext>
              <a:ext uri="{C183D7F6-B498-43B3-948B-1728B52AA6E4}">
                <adec:decorative xmlns:adec="http://schemas.microsoft.com/office/drawing/2017/decorative" val="1"/>
              </a:ext>
            </a:extLst>
          </p:cNvPr>
          <p:cNvSpPr/>
          <p:nvPr userDrawn="1"/>
        </p:nvSpPr>
        <p:spPr>
          <a:xfrm>
            <a:off x="3095983" y="4526322"/>
            <a:ext cx="2103120" cy="1737360"/>
          </a:xfrm>
          <a:prstGeom prst="roundRect">
            <a:avLst>
              <a:gd name="adj" fmla="val 6215"/>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R="0" lvl="0" indent="0" defTabSz="932472" fontAlgn="base">
              <a:lnSpc>
                <a:spcPct val="100000"/>
              </a:lnSpc>
              <a:spcBef>
                <a:spcPct val="0"/>
              </a:spcBef>
              <a:spcAft>
                <a:spcPct val="0"/>
              </a:spcAft>
              <a:buClrTx/>
              <a:buSzTx/>
              <a:buFontTx/>
              <a:buNone/>
              <a:tabLst/>
            </a:pPr>
            <a:endParaRPr kumimoji="0" lang="en-US" sz="2000" b="0" i="0" u="none" strike="noStrike" cap="none" spc="0" normalizeH="0" baseline="0" noProof="0">
              <a:ln>
                <a:noFill/>
              </a:ln>
              <a:solidFill>
                <a:srgbClr val="FFFFFF"/>
              </a:solidFill>
              <a:effectLst/>
              <a:uLnTx/>
              <a:uFillTx/>
              <a:latin typeface="Segoe Sans Display" pitchFamily="2" charset="0"/>
              <a:ea typeface="Calibri" panose="020F0502020204030204" pitchFamily="34" charset="0"/>
              <a:cs typeface="Segoe Sans Display" pitchFamily="2" charset="0"/>
            </a:endParaRPr>
          </a:p>
        </p:txBody>
      </p:sp>
      <p:sp>
        <p:nvSpPr>
          <p:cNvPr id="20" name="Rectangle: Rounded Corners 19">
            <a:extLst>
              <a:ext uri="{FF2B5EF4-FFF2-40B4-BE49-F238E27FC236}">
                <a16:creationId xmlns:a16="http://schemas.microsoft.com/office/drawing/2014/main" id="{0D5F0863-145A-E1F3-AC3C-9EFE022839A1}"/>
              </a:ext>
              <a:ext uri="{C183D7F6-B498-43B3-948B-1728B52AA6E4}">
                <adec:decorative xmlns:adec="http://schemas.microsoft.com/office/drawing/2017/decorative" val="1"/>
              </a:ext>
            </a:extLst>
          </p:cNvPr>
          <p:cNvSpPr/>
          <p:nvPr userDrawn="1"/>
        </p:nvSpPr>
        <p:spPr>
          <a:xfrm>
            <a:off x="5617291" y="4526322"/>
            <a:ext cx="2103120" cy="1737360"/>
          </a:xfrm>
          <a:prstGeom prst="roundRect">
            <a:avLst>
              <a:gd name="adj" fmla="val 6215"/>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R="0" lvl="0" indent="0" defTabSz="932472" fontAlgn="base">
              <a:lnSpc>
                <a:spcPct val="100000"/>
              </a:lnSpc>
              <a:spcBef>
                <a:spcPct val="0"/>
              </a:spcBef>
              <a:spcAft>
                <a:spcPct val="0"/>
              </a:spcAft>
              <a:buClrTx/>
              <a:buSzTx/>
              <a:buFontTx/>
              <a:buNone/>
              <a:tabLst/>
            </a:pPr>
            <a:endParaRPr kumimoji="0" lang="en-US" sz="2000" b="0" i="0" u="none" strike="noStrike" cap="none" spc="0" normalizeH="0" baseline="0" noProof="0">
              <a:ln>
                <a:noFill/>
              </a:ln>
              <a:solidFill>
                <a:srgbClr val="FFFFFF"/>
              </a:solidFill>
              <a:effectLst/>
              <a:uLnTx/>
              <a:uFillTx/>
              <a:latin typeface="Segoe Sans Display" pitchFamily="2" charset="0"/>
              <a:ea typeface="Calibri" panose="020F0502020204030204" pitchFamily="34" charset="0"/>
              <a:cs typeface="Segoe Sans Display" pitchFamily="2" charset="0"/>
            </a:endParaRPr>
          </a:p>
        </p:txBody>
      </p:sp>
      <p:sp>
        <p:nvSpPr>
          <p:cNvPr id="28" name="Text Placeholder 28">
            <a:extLst>
              <a:ext uri="{FF2B5EF4-FFF2-40B4-BE49-F238E27FC236}">
                <a16:creationId xmlns:a16="http://schemas.microsoft.com/office/drawing/2014/main" id="{584837D6-9AC9-DF6F-24DC-BD68727F06D3}"/>
              </a:ext>
            </a:extLst>
          </p:cNvPr>
          <p:cNvSpPr>
            <a:spLocks noGrp="1"/>
          </p:cNvSpPr>
          <p:nvPr>
            <p:ph type="body" sz="quarter" idx="21"/>
          </p:nvPr>
        </p:nvSpPr>
        <p:spPr>
          <a:xfrm>
            <a:off x="584201" y="4183194"/>
            <a:ext cx="1968500" cy="215444"/>
          </a:xfrm>
          <a:prstGeom prst="rect">
            <a:avLst/>
          </a:prstGeom>
        </p:spPr>
        <p:txBody>
          <a:bodyPr lIns="0" rIns="0"/>
          <a:lstStyle>
            <a:lvl1pPr>
              <a:defRPr sz="1400">
                <a:solidFill>
                  <a:schemeClr val="tx2"/>
                </a:solidFill>
                <a:latin typeface="+mn-lt"/>
              </a:defRPr>
            </a:lvl1pPr>
          </a:lstStyle>
          <a:p>
            <a:pPr lvl="0"/>
            <a:r>
              <a:rPr lang="en-US"/>
              <a:t>Click to edit</a:t>
            </a:r>
          </a:p>
        </p:txBody>
      </p:sp>
      <p:sp>
        <p:nvSpPr>
          <p:cNvPr id="27" name="Text Placeholder 26">
            <a:extLst>
              <a:ext uri="{FF2B5EF4-FFF2-40B4-BE49-F238E27FC236}">
                <a16:creationId xmlns:a16="http://schemas.microsoft.com/office/drawing/2014/main" id="{1966A5F5-487F-38E2-31AD-69410881CD41}"/>
              </a:ext>
            </a:extLst>
          </p:cNvPr>
          <p:cNvSpPr>
            <a:spLocks noGrp="1"/>
          </p:cNvSpPr>
          <p:nvPr>
            <p:ph type="body" sz="quarter" idx="20"/>
          </p:nvPr>
        </p:nvSpPr>
        <p:spPr>
          <a:xfrm>
            <a:off x="574675" y="3758667"/>
            <a:ext cx="1450012" cy="276999"/>
          </a:xfrm>
          <a:prstGeom prst="rect">
            <a:avLst/>
          </a:prstGeom>
          <a:solidFill>
            <a:srgbClr val="FFF8F3"/>
          </a:solidFill>
        </p:spPr>
        <p:txBody>
          <a:bodyPr wrap="none" rIns="182880"/>
          <a:lstStyle>
            <a:lvl1pPr>
              <a:defRPr sz="1800">
                <a:solidFill>
                  <a:schemeClr val="accent2">
                    <a:lumMod val="75000"/>
                  </a:schemeClr>
                </a:solidFill>
              </a:defRPr>
            </a:lvl1pPr>
          </a:lstStyle>
          <a:p>
            <a:pPr lvl="0"/>
            <a:r>
              <a:rPr lang="en-US"/>
              <a:t>Click to edit</a:t>
            </a:r>
          </a:p>
        </p:txBody>
      </p:sp>
      <p:sp>
        <p:nvSpPr>
          <p:cNvPr id="22" name="Text Placeholder 21">
            <a:extLst>
              <a:ext uri="{FF2B5EF4-FFF2-40B4-BE49-F238E27FC236}">
                <a16:creationId xmlns:a16="http://schemas.microsoft.com/office/drawing/2014/main" id="{8D49B5AF-A581-8673-2F9A-D713A4B557EC}"/>
              </a:ext>
            </a:extLst>
          </p:cNvPr>
          <p:cNvSpPr>
            <a:spLocks noGrp="1"/>
          </p:cNvSpPr>
          <p:nvPr>
            <p:ph type="body" sz="quarter" idx="12" hasCustomPrompt="1"/>
          </p:nvPr>
        </p:nvSpPr>
        <p:spPr>
          <a:xfrm>
            <a:off x="574675" y="4667250"/>
            <a:ext cx="2103120" cy="938719"/>
          </a:xfrm>
          <a:prstGeom prst="rect">
            <a:avLst/>
          </a:prstGeom>
        </p:spPr>
        <p:txBody>
          <a:bodyPr lIns="137160" rIns="137160"/>
          <a:lstStyle>
            <a:lvl1pPr>
              <a:spcBef>
                <a:spcPts val="0"/>
              </a:spcBef>
              <a:defRPr sz="3200">
                <a:solidFill>
                  <a:schemeClr val="accent2">
                    <a:lumMod val="75000"/>
                  </a:schemeClr>
                </a:solidFill>
              </a:defRPr>
            </a:lvl1pPr>
            <a:lvl2pPr>
              <a:spcBef>
                <a:spcPts val="0"/>
              </a:spcBef>
              <a:defRPr sz="1200">
                <a:solidFill>
                  <a:schemeClr val="tx2"/>
                </a:solidFill>
              </a:defRPr>
            </a:lvl2pPr>
            <a:lvl3pPr marL="0" indent="0">
              <a:buNone/>
              <a:defRPr sz="1200" i="1"/>
            </a:lvl3pPr>
          </a:lstStyle>
          <a:p>
            <a:pPr lvl="0"/>
            <a:r>
              <a:rPr lang="en-US"/>
              <a:t>##%</a:t>
            </a:r>
          </a:p>
          <a:p>
            <a:pPr lvl="1"/>
            <a:r>
              <a:rPr lang="en-US"/>
              <a:t>Second level</a:t>
            </a:r>
          </a:p>
          <a:p>
            <a:pPr lvl="2"/>
            <a:r>
              <a:rPr lang="en-US"/>
              <a:t>Third level</a:t>
            </a:r>
          </a:p>
        </p:txBody>
      </p:sp>
      <p:sp>
        <p:nvSpPr>
          <p:cNvPr id="35" name="Text Placeholder 28">
            <a:extLst>
              <a:ext uri="{FF2B5EF4-FFF2-40B4-BE49-F238E27FC236}">
                <a16:creationId xmlns:a16="http://schemas.microsoft.com/office/drawing/2014/main" id="{E21B1086-03D4-D8A6-EDF7-B21D17180E66}"/>
              </a:ext>
            </a:extLst>
          </p:cNvPr>
          <p:cNvSpPr>
            <a:spLocks noGrp="1"/>
          </p:cNvSpPr>
          <p:nvPr>
            <p:ph type="body" sz="quarter" idx="22"/>
          </p:nvPr>
        </p:nvSpPr>
        <p:spPr>
          <a:xfrm>
            <a:off x="3114122" y="4183194"/>
            <a:ext cx="1968500" cy="215444"/>
          </a:xfrm>
          <a:prstGeom prst="rect">
            <a:avLst/>
          </a:prstGeom>
        </p:spPr>
        <p:txBody>
          <a:bodyPr lIns="0" rIns="0"/>
          <a:lstStyle>
            <a:lvl1pPr>
              <a:defRPr sz="1400">
                <a:solidFill>
                  <a:schemeClr val="tx2"/>
                </a:solidFill>
                <a:latin typeface="+mn-lt"/>
              </a:defRPr>
            </a:lvl1pPr>
          </a:lstStyle>
          <a:p>
            <a:pPr lvl="0"/>
            <a:r>
              <a:rPr lang="en-US"/>
              <a:t>Click to edit</a:t>
            </a:r>
          </a:p>
        </p:txBody>
      </p:sp>
      <p:sp>
        <p:nvSpPr>
          <p:cNvPr id="23" name="Text Placeholder 21">
            <a:extLst>
              <a:ext uri="{FF2B5EF4-FFF2-40B4-BE49-F238E27FC236}">
                <a16:creationId xmlns:a16="http://schemas.microsoft.com/office/drawing/2014/main" id="{E74B66BA-251D-787B-1669-F62538B0EF4D}"/>
              </a:ext>
            </a:extLst>
          </p:cNvPr>
          <p:cNvSpPr>
            <a:spLocks noGrp="1"/>
          </p:cNvSpPr>
          <p:nvPr>
            <p:ph type="body" sz="quarter" idx="13" hasCustomPrompt="1"/>
          </p:nvPr>
        </p:nvSpPr>
        <p:spPr>
          <a:xfrm>
            <a:off x="3102008" y="4667250"/>
            <a:ext cx="2103120" cy="938719"/>
          </a:xfrm>
          <a:prstGeom prst="rect">
            <a:avLst/>
          </a:prstGeom>
        </p:spPr>
        <p:txBody>
          <a:bodyPr lIns="137160" rIns="137160"/>
          <a:lstStyle>
            <a:lvl1pPr>
              <a:spcBef>
                <a:spcPts val="0"/>
              </a:spcBef>
              <a:defRPr sz="3200">
                <a:solidFill>
                  <a:schemeClr val="accent2">
                    <a:lumMod val="75000"/>
                  </a:schemeClr>
                </a:solidFill>
              </a:defRPr>
            </a:lvl1pPr>
            <a:lvl2pPr>
              <a:spcBef>
                <a:spcPts val="0"/>
              </a:spcBef>
              <a:defRPr sz="1200">
                <a:solidFill>
                  <a:schemeClr val="tx2"/>
                </a:solidFill>
              </a:defRPr>
            </a:lvl2pPr>
            <a:lvl3pPr marL="0" indent="0">
              <a:buNone/>
              <a:defRPr sz="1200" i="1"/>
            </a:lvl3pPr>
          </a:lstStyle>
          <a:p>
            <a:pPr lvl="0"/>
            <a:r>
              <a:rPr lang="en-US"/>
              <a:t>##%</a:t>
            </a:r>
          </a:p>
          <a:p>
            <a:pPr lvl="1"/>
            <a:r>
              <a:rPr lang="en-US"/>
              <a:t>Second level</a:t>
            </a:r>
          </a:p>
          <a:p>
            <a:pPr lvl="2"/>
            <a:r>
              <a:rPr lang="en-US"/>
              <a:t>Third level</a:t>
            </a:r>
          </a:p>
        </p:txBody>
      </p:sp>
      <p:sp>
        <p:nvSpPr>
          <p:cNvPr id="36" name="Text Placeholder 28">
            <a:extLst>
              <a:ext uri="{FF2B5EF4-FFF2-40B4-BE49-F238E27FC236}">
                <a16:creationId xmlns:a16="http://schemas.microsoft.com/office/drawing/2014/main" id="{A9C7A361-EF4F-2E3F-4751-8E8BA9FDC9D8}"/>
              </a:ext>
            </a:extLst>
          </p:cNvPr>
          <p:cNvSpPr>
            <a:spLocks noGrp="1"/>
          </p:cNvSpPr>
          <p:nvPr>
            <p:ph type="body" sz="quarter" idx="23"/>
          </p:nvPr>
        </p:nvSpPr>
        <p:spPr>
          <a:xfrm>
            <a:off x="5629404" y="4183194"/>
            <a:ext cx="1968500" cy="215444"/>
          </a:xfrm>
          <a:prstGeom prst="rect">
            <a:avLst/>
          </a:prstGeom>
        </p:spPr>
        <p:txBody>
          <a:bodyPr lIns="0" rIns="0"/>
          <a:lstStyle>
            <a:lvl1pPr>
              <a:defRPr sz="1400">
                <a:solidFill>
                  <a:schemeClr val="tx2"/>
                </a:solidFill>
                <a:latin typeface="+mn-lt"/>
              </a:defRPr>
            </a:lvl1pPr>
          </a:lstStyle>
          <a:p>
            <a:pPr lvl="0"/>
            <a:r>
              <a:rPr lang="en-US"/>
              <a:t>Click to edit</a:t>
            </a:r>
          </a:p>
        </p:txBody>
      </p:sp>
      <p:sp>
        <p:nvSpPr>
          <p:cNvPr id="24" name="Text Placeholder 21">
            <a:extLst>
              <a:ext uri="{FF2B5EF4-FFF2-40B4-BE49-F238E27FC236}">
                <a16:creationId xmlns:a16="http://schemas.microsoft.com/office/drawing/2014/main" id="{D3CB9839-F2F7-C392-76E9-C1522FB24EDE}"/>
              </a:ext>
            </a:extLst>
          </p:cNvPr>
          <p:cNvSpPr>
            <a:spLocks noGrp="1"/>
          </p:cNvSpPr>
          <p:nvPr>
            <p:ph type="body" sz="quarter" idx="14" hasCustomPrompt="1"/>
          </p:nvPr>
        </p:nvSpPr>
        <p:spPr>
          <a:xfrm>
            <a:off x="5617291" y="4667250"/>
            <a:ext cx="2103120" cy="938719"/>
          </a:xfrm>
          <a:prstGeom prst="rect">
            <a:avLst/>
          </a:prstGeom>
        </p:spPr>
        <p:txBody>
          <a:bodyPr lIns="137160" rIns="137160"/>
          <a:lstStyle>
            <a:lvl1pPr>
              <a:spcBef>
                <a:spcPts val="0"/>
              </a:spcBef>
              <a:defRPr sz="3200">
                <a:solidFill>
                  <a:schemeClr val="accent2">
                    <a:lumMod val="75000"/>
                  </a:schemeClr>
                </a:solidFill>
              </a:defRPr>
            </a:lvl1pPr>
            <a:lvl2pPr>
              <a:spcBef>
                <a:spcPts val="0"/>
              </a:spcBef>
              <a:defRPr sz="1200">
                <a:solidFill>
                  <a:schemeClr val="tx2"/>
                </a:solidFill>
              </a:defRPr>
            </a:lvl2pPr>
            <a:lvl3pPr marL="0" indent="0">
              <a:buNone/>
              <a:defRPr sz="1200" i="1"/>
            </a:lvl3pPr>
          </a:lstStyle>
          <a:p>
            <a:pPr lvl="0"/>
            <a:r>
              <a:rPr lang="en-US"/>
              <a:t>##%</a:t>
            </a:r>
          </a:p>
          <a:p>
            <a:pPr lvl="1"/>
            <a:r>
              <a:rPr lang="en-US"/>
              <a:t>Second level</a:t>
            </a:r>
          </a:p>
          <a:p>
            <a:pPr lvl="2"/>
            <a:r>
              <a:rPr lang="en-US" sz="1200"/>
              <a:t>Third level</a:t>
            </a:r>
            <a:endParaRPr lang="en-US"/>
          </a:p>
        </p:txBody>
      </p:sp>
      <p:sp>
        <p:nvSpPr>
          <p:cNvPr id="2" name="TextBox 1">
            <a:extLst>
              <a:ext uri="{FF2B5EF4-FFF2-40B4-BE49-F238E27FC236}">
                <a16:creationId xmlns:a16="http://schemas.microsoft.com/office/drawing/2014/main" id="{1111199A-9D9A-4C98-2F08-34617A891E48}"/>
              </a:ext>
            </a:extLst>
          </p:cNvPr>
          <p:cNvSpPr txBox="1"/>
          <p:nvPr userDrawn="1">
            <p:extLst>
              <p:ext uri="{1162E1C5-73C7-4A58-AE30-91384D911F3F}">
                <p184:classification xmlns:p184="http://schemas.microsoft.com/office/powerpoint/2018/4/main" val="ftr"/>
              </p:ext>
            </p:extLst>
          </p:nvPr>
        </p:nvSpPr>
        <p:spPr>
          <a:xfrm>
            <a:off x="164084" y="6468225"/>
            <a:ext cx="5949107" cy="184666"/>
          </a:xfrm>
          <a:prstGeom prst="rect">
            <a:avLst/>
          </a:prstGeom>
        </p:spPr>
        <p:txBody>
          <a:bodyPr horzOverflow="overflow" wrap="square" lIns="0" tIns="0" rIns="0" bIns="0">
            <a:spAutoFit/>
          </a:bodyPr>
          <a:lstStyle/>
          <a:p>
            <a:pPr algn="l"/>
            <a:r>
              <a:rPr lang="en-US" sz="1200" b="1">
                <a:solidFill>
                  <a:schemeClr val="bg1">
                    <a:lumMod val="50000"/>
                  </a:schemeClr>
                </a:solidFill>
                <a:latin typeface="+mj-lt"/>
              </a:rPr>
              <a:t>Classified as Microsoft Confidential – content under embargo until Nov 18, 2025</a:t>
            </a:r>
          </a:p>
        </p:txBody>
      </p:sp>
    </p:spTree>
    <p:extLst>
      <p:ext uri="{BB962C8B-B14F-4D97-AF65-F5344CB8AC3E}">
        <p14:creationId xmlns:p14="http://schemas.microsoft.com/office/powerpoint/2010/main" val="4166459179"/>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740">
          <p15:clr>
            <a:srgbClr val="5ACBF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Day in the life six steps">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A0119C2-A320-B7AA-11DD-460625EF3060}"/>
              </a:ext>
              <a:ext uri="{C183D7F6-B498-43B3-948B-1728B52AA6E4}">
                <adec:decorative xmlns:adec="http://schemas.microsoft.com/office/drawing/2017/decorative" val="1"/>
              </a:ext>
            </a:extLst>
          </p:cNvPr>
          <p:cNvGrpSpPr>
            <a:grpSpLocks noGrp="1" noUngrp="1" noRot="1" noMove="1" noResize="1"/>
          </p:cNvGrpSpPr>
          <p:nvPr userDrawn="1"/>
        </p:nvGrpSpPr>
        <p:grpSpPr>
          <a:xfrm>
            <a:off x="3048" y="0"/>
            <a:ext cx="12188952" cy="6858000"/>
            <a:chOff x="3048" y="0"/>
            <a:chExt cx="12188952" cy="6858000"/>
          </a:xfrm>
        </p:grpSpPr>
        <p:sp>
          <p:nvSpPr>
            <p:cNvPr id="11" name="Rectangle 10">
              <a:extLst>
                <a:ext uri="{FF2B5EF4-FFF2-40B4-BE49-F238E27FC236}">
                  <a16:creationId xmlns:a16="http://schemas.microsoft.com/office/drawing/2014/main" id="{E1A20901-02EE-A18C-D7F0-964EA40ECB7D}"/>
                </a:ext>
              </a:extLst>
            </p:cNvPr>
            <p:cNvSpPr>
              <a:spLocks noGrp="1" noRot="1" noMove="1" noResize="1" noEditPoints="1" noAdjustHandles="1" noChangeArrowheads="1" noChangeShapeType="1"/>
            </p:cNvSpPr>
            <p:nvPr userDrawn="1"/>
          </p:nvSpPr>
          <p:spPr bwMode="auto">
            <a:xfrm>
              <a:off x="3048" y="0"/>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pic>
          <p:nvPicPr>
            <p:cNvPr id="12" name="Picture 11" descr="A colorful gradient going from darker blue on the left side to light blue to magenta to orange on the right side">
              <a:extLst>
                <a:ext uri="{FF2B5EF4-FFF2-40B4-BE49-F238E27FC236}">
                  <a16:creationId xmlns:a16="http://schemas.microsoft.com/office/drawing/2014/main" id="{F19E7B0F-64A6-EDE0-A004-6345F3D3FF6B}"/>
                </a:ext>
              </a:extLst>
            </p:cNvPr>
            <p:cNvPicPr>
              <a:picLocks noGrp="1" noRot="1" noChangeAspect="1" noMove="1" noResize="1" noEditPoints="1" noAdjustHandles="1" noChangeArrowheads="1" noChangeShapeType="1" noCrop="1"/>
            </p:cNvPicPr>
            <p:nvPr userDrawn="1"/>
          </p:nvPicPr>
          <p:blipFill>
            <a:blip r:embed="rId2" cstate="email">
              <a:extLst>
                <a:ext uri="{28A0092B-C50C-407E-A947-70E740481C1C}">
                  <a14:useLocalDpi xmlns:a14="http://schemas.microsoft.com/office/drawing/2010/main"/>
                </a:ext>
              </a:extLst>
            </a:blip>
            <a:stretch>
              <a:fillRect/>
            </a:stretch>
          </p:blipFill>
          <p:spPr>
            <a:xfrm>
              <a:off x="3048" y="6724651"/>
              <a:ext cx="12188952" cy="133281"/>
            </a:xfrm>
            <a:prstGeom prst="roundRect">
              <a:avLst>
                <a:gd name="adj" fmla="val 0"/>
              </a:avLst>
            </a:prstGeom>
          </p:spPr>
        </p:pic>
      </p:grpSp>
      <p:sp>
        <p:nvSpPr>
          <p:cNvPr id="8" name="Freeform: Shape 2">
            <a:extLst>
              <a:ext uri="{FF2B5EF4-FFF2-40B4-BE49-F238E27FC236}">
                <a16:creationId xmlns:a16="http://schemas.microsoft.com/office/drawing/2014/main" id="{ACA1793F-CB56-036C-15C4-6F45C10EEB53}"/>
              </a:ext>
              <a:ext uri="{C183D7F6-B498-43B3-948B-1728B52AA6E4}">
                <adec:decorative xmlns:adec="http://schemas.microsoft.com/office/drawing/2017/decorative" val="1"/>
              </a:ext>
            </a:extLst>
          </p:cNvPr>
          <p:cNvSpPr/>
          <p:nvPr userDrawn="1"/>
        </p:nvSpPr>
        <p:spPr bwMode="auto">
          <a:xfrm>
            <a:off x="-1576" y="1637407"/>
            <a:ext cx="11100760" cy="2453282"/>
          </a:xfrm>
          <a:custGeom>
            <a:avLst/>
            <a:gdLst>
              <a:gd name="connsiteX0" fmla="*/ 0 w 9070975"/>
              <a:gd name="connsiteY0" fmla="*/ 0 h 2491048"/>
              <a:gd name="connsiteX1" fmla="*/ 8850592 w 9070975"/>
              <a:gd name="connsiteY1" fmla="*/ 0 h 2491048"/>
              <a:gd name="connsiteX2" fmla="*/ 9070975 w 9070975"/>
              <a:gd name="connsiteY2" fmla="*/ 220383 h 2491048"/>
              <a:gd name="connsiteX3" fmla="*/ 9070975 w 9070975"/>
              <a:gd name="connsiteY3" fmla="*/ 2270665 h 2491048"/>
              <a:gd name="connsiteX4" fmla="*/ 8850592 w 9070975"/>
              <a:gd name="connsiteY4" fmla="*/ 2491048 h 2491048"/>
              <a:gd name="connsiteX5" fmla="*/ 0 w 9070975"/>
              <a:gd name="connsiteY5" fmla="*/ 2491048 h 2491048"/>
              <a:gd name="connsiteX0" fmla="*/ 25400 w 9096375"/>
              <a:gd name="connsiteY0" fmla="*/ 0 h 2491048"/>
              <a:gd name="connsiteX1" fmla="*/ 8875992 w 9096375"/>
              <a:gd name="connsiteY1" fmla="*/ 0 h 2491048"/>
              <a:gd name="connsiteX2" fmla="*/ 9096375 w 9096375"/>
              <a:gd name="connsiteY2" fmla="*/ 220383 h 2491048"/>
              <a:gd name="connsiteX3" fmla="*/ 9096375 w 9096375"/>
              <a:gd name="connsiteY3" fmla="*/ 2270665 h 2491048"/>
              <a:gd name="connsiteX4" fmla="*/ 8875992 w 9096375"/>
              <a:gd name="connsiteY4" fmla="*/ 2491048 h 2491048"/>
              <a:gd name="connsiteX5" fmla="*/ 25400 w 9096375"/>
              <a:gd name="connsiteY5" fmla="*/ 2491048 h 2491048"/>
              <a:gd name="connsiteX6" fmla="*/ 0 w 9096375"/>
              <a:gd name="connsiteY6" fmla="*/ 1182948 h 2491048"/>
              <a:gd name="connsiteX7" fmla="*/ 25400 w 9096375"/>
              <a:gd name="connsiteY7" fmla="*/ 0 h 2491048"/>
              <a:gd name="connsiteX0" fmla="*/ 0 w 9096375"/>
              <a:gd name="connsiteY0" fmla="*/ 1182948 h 2491048"/>
              <a:gd name="connsiteX1" fmla="*/ 25400 w 9096375"/>
              <a:gd name="connsiteY1" fmla="*/ 0 h 2491048"/>
              <a:gd name="connsiteX2" fmla="*/ 8875992 w 9096375"/>
              <a:gd name="connsiteY2" fmla="*/ 0 h 2491048"/>
              <a:gd name="connsiteX3" fmla="*/ 9096375 w 9096375"/>
              <a:gd name="connsiteY3" fmla="*/ 220383 h 2491048"/>
              <a:gd name="connsiteX4" fmla="*/ 9096375 w 9096375"/>
              <a:gd name="connsiteY4" fmla="*/ 2270665 h 2491048"/>
              <a:gd name="connsiteX5" fmla="*/ 8875992 w 9096375"/>
              <a:gd name="connsiteY5" fmla="*/ 2491048 h 2491048"/>
              <a:gd name="connsiteX6" fmla="*/ 25400 w 9096375"/>
              <a:gd name="connsiteY6" fmla="*/ 2491048 h 2491048"/>
              <a:gd name="connsiteX7" fmla="*/ 91440 w 9096375"/>
              <a:gd name="connsiteY7" fmla="*/ 1274388 h 2491048"/>
              <a:gd name="connsiteX0" fmla="*/ 0 w 9096375"/>
              <a:gd name="connsiteY0" fmla="*/ 1182948 h 2491048"/>
              <a:gd name="connsiteX1" fmla="*/ 25400 w 9096375"/>
              <a:gd name="connsiteY1" fmla="*/ 0 h 2491048"/>
              <a:gd name="connsiteX2" fmla="*/ 8875992 w 9096375"/>
              <a:gd name="connsiteY2" fmla="*/ 0 h 2491048"/>
              <a:gd name="connsiteX3" fmla="*/ 9096375 w 9096375"/>
              <a:gd name="connsiteY3" fmla="*/ 220383 h 2491048"/>
              <a:gd name="connsiteX4" fmla="*/ 9096375 w 9096375"/>
              <a:gd name="connsiteY4" fmla="*/ 2270665 h 2491048"/>
              <a:gd name="connsiteX5" fmla="*/ 8875992 w 9096375"/>
              <a:gd name="connsiteY5" fmla="*/ 2491048 h 2491048"/>
              <a:gd name="connsiteX6" fmla="*/ 25400 w 9096375"/>
              <a:gd name="connsiteY6" fmla="*/ 2491048 h 2491048"/>
              <a:gd name="connsiteX0" fmla="*/ 0 w 9070975"/>
              <a:gd name="connsiteY0" fmla="*/ 0 h 2491048"/>
              <a:gd name="connsiteX1" fmla="*/ 8850592 w 9070975"/>
              <a:gd name="connsiteY1" fmla="*/ 0 h 2491048"/>
              <a:gd name="connsiteX2" fmla="*/ 9070975 w 9070975"/>
              <a:gd name="connsiteY2" fmla="*/ 220383 h 2491048"/>
              <a:gd name="connsiteX3" fmla="*/ 9070975 w 9070975"/>
              <a:gd name="connsiteY3" fmla="*/ 2270665 h 2491048"/>
              <a:gd name="connsiteX4" fmla="*/ 8850592 w 9070975"/>
              <a:gd name="connsiteY4" fmla="*/ 2491048 h 2491048"/>
              <a:gd name="connsiteX5" fmla="*/ 0 w 9070975"/>
              <a:gd name="connsiteY5" fmla="*/ 2491048 h 2491048"/>
              <a:gd name="connsiteX0" fmla="*/ 0 w 9706877"/>
              <a:gd name="connsiteY0" fmla="*/ 0 h 2491048"/>
              <a:gd name="connsiteX1" fmla="*/ 9486494 w 9706877"/>
              <a:gd name="connsiteY1" fmla="*/ 0 h 2491048"/>
              <a:gd name="connsiteX2" fmla="*/ 9706877 w 9706877"/>
              <a:gd name="connsiteY2" fmla="*/ 220383 h 2491048"/>
              <a:gd name="connsiteX3" fmla="*/ 9706877 w 9706877"/>
              <a:gd name="connsiteY3" fmla="*/ 2270665 h 2491048"/>
              <a:gd name="connsiteX4" fmla="*/ 9486494 w 9706877"/>
              <a:gd name="connsiteY4" fmla="*/ 2491048 h 2491048"/>
              <a:gd name="connsiteX5" fmla="*/ 635902 w 9706877"/>
              <a:gd name="connsiteY5" fmla="*/ 2491048 h 2491048"/>
              <a:gd name="connsiteX0" fmla="*/ 19270 w 9726147"/>
              <a:gd name="connsiteY0" fmla="*/ 0 h 2491048"/>
              <a:gd name="connsiteX1" fmla="*/ 9505764 w 9726147"/>
              <a:gd name="connsiteY1" fmla="*/ 0 h 2491048"/>
              <a:gd name="connsiteX2" fmla="*/ 9726147 w 9726147"/>
              <a:gd name="connsiteY2" fmla="*/ 220383 h 2491048"/>
              <a:gd name="connsiteX3" fmla="*/ 9726147 w 9726147"/>
              <a:gd name="connsiteY3" fmla="*/ 2270665 h 2491048"/>
              <a:gd name="connsiteX4" fmla="*/ 9505764 w 9726147"/>
              <a:gd name="connsiteY4" fmla="*/ 2491048 h 2491048"/>
              <a:gd name="connsiteX5" fmla="*/ 0 w 9726147"/>
              <a:gd name="connsiteY5" fmla="*/ 2491048 h 2491048"/>
              <a:gd name="connsiteX0" fmla="*/ 289046 w 9726147"/>
              <a:gd name="connsiteY0" fmla="*/ 0 h 2491048"/>
              <a:gd name="connsiteX1" fmla="*/ 9505764 w 9726147"/>
              <a:gd name="connsiteY1" fmla="*/ 0 h 2491048"/>
              <a:gd name="connsiteX2" fmla="*/ 9726147 w 9726147"/>
              <a:gd name="connsiteY2" fmla="*/ 220383 h 2491048"/>
              <a:gd name="connsiteX3" fmla="*/ 9726147 w 9726147"/>
              <a:gd name="connsiteY3" fmla="*/ 2270665 h 2491048"/>
              <a:gd name="connsiteX4" fmla="*/ 9505764 w 9726147"/>
              <a:gd name="connsiteY4" fmla="*/ 2491048 h 2491048"/>
              <a:gd name="connsiteX5" fmla="*/ 0 w 9726147"/>
              <a:gd name="connsiteY5" fmla="*/ 2491048 h 2491048"/>
              <a:gd name="connsiteX0" fmla="*/ 0 w 9745418"/>
              <a:gd name="connsiteY0" fmla="*/ 0 h 2491048"/>
              <a:gd name="connsiteX1" fmla="*/ 9525035 w 9745418"/>
              <a:gd name="connsiteY1" fmla="*/ 0 h 2491048"/>
              <a:gd name="connsiteX2" fmla="*/ 9745418 w 9745418"/>
              <a:gd name="connsiteY2" fmla="*/ 220383 h 2491048"/>
              <a:gd name="connsiteX3" fmla="*/ 9745418 w 9745418"/>
              <a:gd name="connsiteY3" fmla="*/ 2270665 h 2491048"/>
              <a:gd name="connsiteX4" fmla="*/ 9525035 w 9745418"/>
              <a:gd name="connsiteY4" fmla="*/ 2491048 h 2491048"/>
              <a:gd name="connsiteX5" fmla="*/ 19271 w 9745418"/>
              <a:gd name="connsiteY5" fmla="*/ 2491048 h 2491048"/>
              <a:gd name="connsiteX0" fmla="*/ 28903 w 9726147"/>
              <a:gd name="connsiteY0" fmla="*/ 0 h 2491048"/>
              <a:gd name="connsiteX1" fmla="*/ 9505764 w 9726147"/>
              <a:gd name="connsiteY1" fmla="*/ 0 h 2491048"/>
              <a:gd name="connsiteX2" fmla="*/ 9726147 w 9726147"/>
              <a:gd name="connsiteY2" fmla="*/ 220383 h 2491048"/>
              <a:gd name="connsiteX3" fmla="*/ 9726147 w 9726147"/>
              <a:gd name="connsiteY3" fmla="*/ 2270665 h 2491048"/>
              <a:gd name="connsiteX4" fmla="*/ 9505764 w 9726147"/>
              <a:gd name="connsiteY4" fmla="*/ 2491048 h 2491048"/>
              <a:gd name="connsiteX5" fmla="*/ 0 w 9726147"/>
              <a:gd name="connsiteY5" fmla="*/ 2491048 h 2491048"/>
              <a:gd name="connsiteX0" fmla="*/ 0 w 9697244"/>
              <a:gd name="connsiteY0" fmla="*/ 0 h 2491048"/>
              <a:gd name="connsiteX1" fmla="*/ 9476861 w 9697244"/>
              <a:gd name="connsiteY1" fmla="*/ 0 h 2491048"/>
              <a:gd name="connsiteX2" fmla="*/ 9697244 w 9697244"/>
              <a:gd name="connsiteY2" fmla="*/ 220383 h 2491048"/>
              <a:gd name="connsiteX3" fmla="*/ 9697244 w 9697244"/>
              <a:gd name="connsiteY3" fmla="*/ 2270665 h 2491048"/>
              <a:gd name="connsiteX4" fmla="*/ 9476861 w 9697244"/>
              <a:gd name="connsiteY4" fmla="*/ 2491048 h 2491048"/>
              <a:gd name="connsiteX5" fmla="*/ 154159 w 9697244"/>
              <a:gd name="connsiteY5" fmla="*/ 2491048 h 2491048"/>
              <a:gd name="connsiteX0" fmla="*/ 0 w 9697244"/>
              <a:gd name="connsiteY0" fmla="*/ 0 h 2491048"/>
              <a:gd name="connsiteX1" fmla="*/ 9476861 w 9697244"/>
              <a:gd name="connsiteY1" fmla="*/ 0 h 2491048"/>
              <a:gd name="connsiteX2" fmla="*/ 9697244 w 9697244"/>
              <a:gd name="connsiteY2" fmla="*/ 220383 h 2491048"/>
              <a:gd name="connsiteX3" fmla="*/ 9697244 w 9697244"/>
              <a:gd name="connsiteY3" fmla="*/ 2270665 h 2491048"/>
              <a:gd name="connsiteX4" fmla="*/ 9476861 w 9697244"/>
              <a:gd name="connsiteY4" fmla="*/ 2491048 h 2491048"/>
              <a:gd name="connsiteX5" fmla="*/ 1 w 9697244"/>
              <a:gd name="connsiteY5" fmla="*/ 2491048 h 2491048"/>
              <a:gd name="connsiteX0" fmla="*/ 240871 w 9938115"/>
              <a:gd name="connsiteY0" fmla="*/ 0 h 2491048"/>
              <a:gd name="connsiteX1" fmla="*/ 9717732 w 9938115"/>
              <a:gd name="connsiteY1" fmla="*/ 0 h 2491048"/>
              <a:gd name="connsiteX2" fmla="*/ 9938115 w 9938115"/>
              <a:gd name="connsiteY2" fmla="*/ 220383 h 2491048"/>
              <a:gd name="connsiteX3" fmla="*/ 9938115 w 9938115"/>
              <a:gd name="connsiteY3" fmla="*/ 2270665 h 2491048"/>
              <a:gd name="connsiteX4" fmla="*/ 9717732 w 9938115"/>
              <a:gd name="connsiteY4" fmla="*/ 2491048 h 2491048"/>
              <a:gd name="connsiteX5" fmla="*/ 0 w 9938115"/>
              <a:gd name="connsiteY5" fmla="*/ 2491048 h 2491048"/>
              <a:gd name="connsiteX0" fmla="*/ 9634 w 9938115"/>
              <a:gd name="connsiteY0" fmla="*/ 0 h 2491048"/>
              <a:gd name="connsiteX1" fmla="*/ 9717732 w 9938115"/>
              <a:gd name="connsiteY1" fmla="*/ 0 h 2491048"/>
              <a:gd name="connsiteX2" fmla="*/ 9938115 w 9938115"/>
              <a:gd name="connsiteY2" fmla="*/ 220383 h 2491048"/>
              <a:gd name="connsiteX3" fmla="*/ 9938115 w 9938115"/>
              <a:gd name="connsiteY3" fmla="*/ 2270665 h 2491048"/>
              <a:gd name="connsiteX4" fmla="*/ 9717732 w 9938115"/>
              <a:gd name="connsiteY4" fmla="*/ 2491048 h 2491048"/>
              <a:gd name="connsiteX5" fmla="*/ 0 w 9938115"/>
              <a:gd name="connsiteY5" fmla="*/ 2491048 h 2491048"/>
              <a:gd name="connsiteX0" fmla="*/ 0 w 10058822"/>
              <a:gd name="connsiteY0" fmla="*/ 0 h 2491048"/>
              <a:gd name="connsiteX1" fmla="*/ 9838439 w 10058822"/>
              <a:gd name="connsiteY1" fmla="*/ 0 h 2491048"/>
              <a:gd name="connsiteX2" fmla="*/ 10058822 w 10058822"/>
              <a:gd name="connsiteY2" fmla="*/ 220383 h 2491048"/>
              <a:gd name="connsiteX3" fmla="*/ 10058822 w 10058822"/>
              <a:gd name="connsiteY3" fmla="*/ 2270665 h 2491048"/>
              <a:gd name="connsiteX4" fmla="*/ 9838439 w 10058822"/>
              <a:gd name="connsiteY4" fmla="*/ 2491048 h 2491048"/>
              <a:gd name="connsiteX5" fmla="*/ 120707 w 10058822"/>
              <a:gd name="connsiteY5" fmla="*/ 2491048 h 2491048"/>
              <a:gd name="connsiteX0" fmla="*/ 324 w 10059146"/>
              <a:gd name="connsiteY0" fmla="*/ 0 h 2491048"/>
              <a:gd name="connsiteX1" fmla="*/ 9838763 w 10059146"/>
              <a:gd name="connsiteY1" fmla="*/ 0 h 2491048"/>
              <a:gd name="connsiteX2" fmla="*/ 10059146 w 10059146"/>
              <a:gd name="connsiteY2" fmla="*/ 220383 h 2491048"/>
              <a:gd name="connsiteX3" fmla="*/ 10059146 w 10059146"/>
              <a:gd name="connsiteY3" fmla="*/ 2270665 h 2491048"/>
              <a:gd name="connsiteX4" fmla="*/ 9838763 w 10059146"/>
              <a:gd name="connsiteY4" fmla="*/ 2491048 h 2491048"/>
              <a:gd name="connsiteX5" fmla="*/ 0 w 10059146"/>
              <a:gd name="connsiteY5" fmla="*/ 2491048 h 249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9146" h="2491048">
                <a:moveTo>
                  <a:pt x="324" y="0"/>
                </a:moveTo>
                <a:lnTo>
                  <a:pt x="9838763" y="0"/>
                </a:lnTo>
                <a:cubicBezTo>
                  <a:pt x="9960477" y="0"/>
                  <a:pt x="10059146" y="98669"/>
                  <a:pt x="10059146" y="220383"/>
                </a:cubicBezTo>
                <a:lnTo>
                  <a:pt x="10059146" y="2270665"/>
                </a:lnTo>
                <a:cubicBezTo>
                  <a:pt x="10059146" y="2392379"/>
                  <a:pt x="9960477" y="2491048"/>
                  <a:pt x="9838763" y="2491048"/>
                </a:cubicBezTo>
                <a:lnTo>
                  <a:pt x="0" y="2491048"/>
                </a:lnTo>
              </a:path>
            </a:pathLst>
          </a:custGeom>
          <a:ln w="15875" cap="flat">
            <a:solidFill>
              <a:schemeClr val="accent3"/>
            </a:solidFill>
            <a:headEnd type="none" w="lg" len="med"/>
            <a:tailEnd type="none" w="lg" len="me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R="0" lvl="0" indent="0" defTabSz="932472" fontAlgn="base">
              <a:lnSpc>
                <a:spcPct val="100000"/>
              </a:lnSpc>
              <a:spcBef>
                <a:spcPct val="0"/>
              </a:spcBef>
              <a:spcAft>
                <a:spcPct val="0"/>
              </a:spcAft>
              <a:buClrTx/>
              <a:buSzTx/>
              <a:buFontTx/>
              <a:buNone/>
              <a:tabLst/>
            </a:pPr>
            <a:endParaRPr kumimoji="0" lang="en-US" sz="2000" b="0" i="0" u="none" strike="noStrike" kern="0" cap="none" spc="0" normalizeH="0" baseline="0" noProof="0">
              <a:ln>
                <a:noFill/>
              </a:ln>
              <a:solidFill>
                <a:srgbClr val="FFFFFF"/>
              </a:solidFill>
              <a:effectLst/>
              <a:uLnTx/>
              <a:uFillTx/>
              <a:latin typeface="Segoe UI"/>
              <a:cs typeface="Segoe UI" pitchFamily="34" charset="0"/>
            </a:endParaRPr>
          </a:p>
        </p:txBody>
      </p:sp>
      <p:sp>
        <p:nvSpPr>
          <p:cNvPr id="2" name="Title 2">
            <a:extLst>
              <a:ext uri="{FF2B5EF4-FFF2-40B4-BE49-F238E27FC236}">
                <a16:creationId xmlns:a16="http://schemas.microsoft.com/office/drawing/2014/main" id="{4B2500C4-B436-4E3A-8A91-A02448A774DB}"/>
              </a:ext>
            </a:extLst>
          </p:cNvPr>
          <p:cNvSpPr>
            <a:spLocks noGrp="1"/>
          </p:cNvSpPr>
          <p:nvPr>
            <p:ph type="title" hasCustomPrompt="1"/>
          </p:nvPr>
        </p:nvSpPr>
        <p:spPr>
          <a:xfrm>
            <a:off x="584200" y="351933"/>
            <a:ext cx="6675120" cy="526298"/>
          </a:xfrm>
        </p:spPr>
        <p:txBody>
          <a:bodyPr tIns="0"/>
          <a:lstStyle>
            <a:lvl1pPr>
              <a:lnSpc>
                <a:spcPct val="95000"/>
              </a:lnSpc>
              <a:defRPr sz="1800" spc="0">
                <a:latin typeface="+mj-lt"/>
                <a:cs typeface="Segoe UI" panose="020B0502040204020203" pitchFamily="34" charset="0"/>
              </a:defRPr>
            </a:lvl1pPr>
          </a:lstStyle>
          <a:p>
            <a:r>
              <a:rPr lang="en-US"/>
              <a:t>Click to edit Master title style; can be up to two lines long; lorem ipsum dolor sit </a:t>
            </a:r>
            <a:r>
              <a:rPr lang="en-US" err="1"/>
              <a:t>amet</a:t>
            </a:r>
            <a:r>
              <a:rPr lang="en-US"/>
              <a:t> </a:t>
            </a:r>
            <a:r>
              <a:rPr lang="en-US" err="1"/>
              <a:t>consectetur</a:t>
            </a:r>
            <a:endParaRPr lang="en-US"/>
          </a:p>
        </p:txBody>
      </p:sp>
      <p:sp>
        <p:nvSpPr>
          <p:cNvPr id="84" name="TextBox 83">
            <a:extLst>
              <a:ext uri="{FF2B5EF4-FFF2-40B4-BE49-F238E27FC236}">
                <a16:creationId xmlns:a16="http://schemas.microsoft.com/office/drawing/2014/main" id="{8D8427AA-F015-D373-46E2-2EB1053D80CE}"/>
              </a:ext>
            </a:extLst>
          </p:cNvPr>
          <p:cNvSpPr txBox="1"/>
          <p:nvPr userDrawn="1"/>
        </p:nvSpPr>
        <p:spPr>
          <a:xfrm>
            <a:off x="9187165" y="351933"/>
            <a:ext cx="931764" cy="15388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a:ln>
                  <a:noFill/>
                </a:ln>
                <a:solidFill>
                  <a:srgbClr val="000000"/>
                </a:solidFill>
                <a:effectLst/>
                <a:uLnTx/>
                <a:uFillTx/>
                <a:latin typeface="Segoe UI Semibold" panose="020B0502040204020203" pitchFamily="34" charset="0"/>
                <a:cs typeface="Segoe UI Semibold" panose="020B0502040204020203" pitchFamily="34" charset="0"/>
              </a:rPr>
              <a:t>Available with:</a:t>
            </a:r>
          </a:p>
        </p:txBody>
      </p:sp>
      <p:sp>
        <p:nvSpPr>
          <p:cNvPr id="103" name="Text Placeholder 102">
            <a:extLst>
              <a:ext uri="{FF2B5EF4-FFF2-40B4-BE49-F238E27FC236}">
                <a16:creationId xmlns:a16="http://schemas.microsoft.com/office/drawing/2014/main" id="{6B562108-00FE-5F42-7550-13BB7DE58EA1}"/>
              </a:ext>
            </a:extLst>
          </p:cNvPr>
          <p:cNvSpPr>
            <a:spLocks noGrp="1"/>
          </p:cNvSpPr>
          <p:nvPr>
            <p:ph type="body" sz="quarter" idx="17" hasCustomPrompt="1"/>
          </p:nvPr>
        </p:nvSpPr>
        <p:spPr>
          <a:xfrm>
            <a:off x="7584282" y="521099"/>
            <a:ext cx="2534646" cy="169277"/>
          </a:xfrm>
          <a:prstGeom prst="rect">
            <a:avLst/>
          </a:prstGeom>
        </p:spPr>
        <p:txBody>
          <a:bodyPr/>
          <a:lstStyle>
            <a:lvl1pPr marL="0" indent="0" algn="r">
              <a:spcBef>
                <a:spcPts val="0"/>
              </a:spcBef>
              <a:buNone/>
              <a:defRPr sz="1100" b="1" i="0" spc="-20" baseline="0">
                <a:solidFill>
                  <a:schemeClr val="accent2">
                    <a:lumMod val="75000"/>
                  </a:schemeClr>
                </a:solidFill>
                <a:latin typeface="+mj-lt"/>
                <a:cs typeface="Segoe UI Semibold" panose="020B0502040204020203" pitchFamily="34" charset="0"/>
              </a:defRPr>
            </a:lvl1pPr>
            <a:lvl2pPr marL="228600" indent="0" algn="r">
              <a:spcBef>
                <a:spcPts val="0"/>
              </a:spcBef>
              <a:buNone/>
              <a:defRPr sz="1100" spc="-20" baseline="0">
                <a:solidFill>
                  <a:srgbClr val="B1B3B3"/>
                </a:solidFill>
              </a:defRPr>
            </a:lvl2pPr>
            <a:lvl3pPr algn="r">
              <a:defRPr/>
            </a:lvl3pPr>
            <a:lvl4pPr algn="r">
              <a:defRPr/>
            </a:lvl4pPr>
            <a:lvl5pPr algn="r">
              <a:defRPr/>
            </a:lvl5pPr>
          </a:lstStyle>
          <a:p>
            <a:pPr lvl="0"/>
            <a:r>
              <a:rPr lang="en-US"/>
              <a:t>Copilot for Microsoft 365</a:t>
            </a:r>
          </a:p>
        </p:txBody>
      </p:sp>
      <p:sp>
        <p:nvSpPr>
          <p:cNvPr id="75" name="TextBox 74">
            <a:extLst>
              <a:ext uri="{FF2B5EF4-FFF2-40B4-BE49-F238E27FC236}">
                <a16:creationId xmlns:a16="http://schemas.microsoft.com/office/drawing/2014/main" id="{1BB75DAB-4D8A-2933-BB52-0C94AA4816E3}"/>
              </a:ext>
            </a:extLst>
          </p:cNvPr>
          <p:cNvSpPr txBox="1"/>
          <p:nvPr userDrawn="1"/>
        </p:nvSpPr>
        <p:spPr>
          <a:xfrm>
            <a:off x="10430235" y="351933"/>
            <a:ext cx="931764" cy="15388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a:ln>
                  <a:noFill/>
                </a:ln>
                <a:solidFill>
                  <a:srgbClr val="000000"/>
                </a:solidFill>
                <a:effectLst/>
                <a:uLnTx/>
                <a:uFillTx/>
                <a:latin typeface="Segoe UI Semibold" panose="020B0502040204020203" pitchFamily="34" charset="0"/>
                <a:cs typeface="Segoe UI Semibold" panose="020B0502040204020203" pitchFamily="34" charset="0"/>
              </a:rPr>
              <a:t>Scenario level:</a:t>
            </a:r>
          </a:p>
        </p:txBody>
      </p:sp>
      <p:sp>
        <p:nvSpPr>
          <p:cNvPr id="3" name="Text Placeholder 102">
            <a:extLst>
              <a:ext uri="{FF2B5EF4-FFF2-40B4-BE49-F238E27FC236}">
                <a16:creationId xmlns:a16="http://schemas.microsoft.com/office/drawing/2014/main" id="{78D71A05-3479-3DEB-1227-2FC98983A80C}"/>
              </a:ext>
            </a:extLst>
          </p:cNvPr>
          <p:cNvSpPr>
            <a:spLocks noGrp="1"/>
          </p:cNvSpPr>
          <p:nvPr>
            <p:ph type="body" sz="quarter" idx="37" hasCustomPrompt="1"/>
          </p:nvPr>
        </p:nvSpPr>
        <p:spPr>
          <a:xfrm>
            <a:off x="10430234" y="521099"/>
            <a:ext cx="1456966" cy="175614"/>
          </a:xfrm>
          <a:prstGeom prst="rect">
            <a:avLst/>
          </a:prstGeom>
        </p:spPr>
        <p:txBody>
          <a:bodyPr/>
          <a:lstStyle>
            <a:lvl1pPr marL="0" indent="0" algn="r">
              <a:spcBef>
                <a:spcPts val="0"/>
              </a:spcBef>
              <a:buNone/>
              <a:defRPr sz="1100" b="1" i="0" spc="-20" baseline="0">
                <a:solidFill>
                  <a:schemeClr val="accent1"/>
                </a:solidFill>
                <a:latin typeface="+mj-lt"/>
                <a:cs typeface="Segoe UI Semibold" panose="020B0502040204020203" pitchFamily="34" charset="0"/>
              </a:defRPr>
            </a:lvl1pPr>
            <a:lvl2pPr marL="228600" indent="0" algn="r">
              <a:spcBef>
                <a:spcPts val="0"/>
              </a:spcBef>
              <a:buNone/>
              <a:defRPr sz="1100" spc="-20" baseline="0">
                <a:solidFill>
                  <a:srgbClr val="B1B3B3"/>
                </a:solidFill>
              </a:defRPr>
            </a:lvl2pPr>
            <a:lvl3pPr algn="r">
              <a:defRPr/>
            </a:lvl3pPr>
            <a:lvl4pPr algn="r">
              <a:defRPr/>
            </a:lvl4pPr>
            <a:lvl5pPr algn="r">
              <a:defRPr/>
            </a:lvl5pPr>
          </a:lstStyle>
          <a:p>
            <a:r>
              <a:rPr lang="en-US"/>
              <a:t>Buy</a:t>
            </a:r>
          </a:p>
        </p:txBody>
      </p:sp>
      <p:cxnSp>
        <p:nvCxnSpPr>
          <p:cNvPr id="86" name="Straight Connector 85">
            <a:extLst>
              <a:ext uri="{FF2B5EF4-FFF2-40B4-BE49-F238E27FC236}">
                <a16:creationId xmlns:a16="http://schemas.microsoft.com/office/drawing/2014/main" id="{4216CED8-8F45-B380-FB1B-B9408979340F}"/>
              </a:ext>
              <a:ext uri="{C183D7F6-B498-43B3-948B-1728B52AA6E4}">
                <adec:decorative xmlns:adec="http://schemas.microsoft.com/office/drawing/2017/decorative" val="1"/>
              </a:ext>
            </a:extLst>
          </p:cNvPr>
          <p:cNvCxnSpPr/>
          <p:nvPr userDrawn="1"/>
        </p:nvCxnSpPr>
        <p:spPr>
          <a:xfrm>
            <a:off x="10357672" y="358721"/>
            <a:ext cx="0" cy="331655"/>
          </a:xfrm>
          <a:prstGeom prst="line">
            <a:avLst/>
          </a:prstGeom>
          <a:ln>
            <a:solidFill>
              <a:srgbClr val="B1B3B3"/>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147" name="Group 146">
            <a:extLst>
              <a:ext uri="{FF2B5EF4-FFF2-40B4-BE49-F238E27FC236}">
                <a16:creationId xmlns:a16="http://schemas.microsoft.com/office/drawing/2014/main" id="{F3E1CBA9-BB11-EF2E-649E-27B49E82FE86}"/>
              </a:ext>
              <a:ext uri="{C183D7F6-B498-43B3-948B-1728B52AA6E4}">
                <adec:decorative xmlns:adec="http://schemas.microsoft.com/office/drawing/2017/decorative" val="1"/>
              </a:ext>
            </a:extLst>
          </p:cNvPr>
          <p:cNvGrpSpPr/>
          <p:nvPr userDrawn="1"/>
        </p:nvGrpSpPr>
        <p:grpSpPr>
          <a:xfrm>
            <a:off x="3637769" y="1557143"/>
            <a:ext cx="166152" cy="166152"/>
            <a:chOff x="5214995" y="-1168400"/>
            <a:chExt cx="431800" cy="431800"/>
          </a:xfrm>
        </p:grpSpPr>
        <p:sp>
          <p:nvSpPr>
            <p:cNvPr id="148" name="Oval 147">
              <a:extLst>
                <a:ext uri="{FF2B5EF4-FFF2-40B4-BE49-F238E27FC236}">
                  <a16:creationId xmlns:a16="http://schemas.microsoft.com/office/drawing/2014/main" id="{E54C8AC7-0DF2-A7B4-59BC-354BDE9A823D}"/>
                </a:ext>
              </a:extLst>
            </p:cNvPr>
            <p:cNvSpPr/>
            <p:nvPr/>
          </p:nvSpPr>
          <p:spPr bwMode="auto">
            <a:xfrm>
              <a:off x="5214995" y="-1168400"/>
              <a:ext cx="431800" cy="431800"/>
            </a:xfrm>
            <a:prstGeom prst="ellipse">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chemeClr val="accent3"/>
                </a:solidFill>
                <a:effectLst/>
                <a:uLnTx/>
                <a:uFillTx/>
                <a:latin typeface="+mj-lt"/>
                <a:ea typeface="Segoe UI" pitchFamily="34" charset="0"/>
                <a:cs typeface="Segoe UI" pitchFamily="34" charset="0"/>
              </a:endParaRPr>
            </a:p>
          </p:txBody>
        </p:sp>
        <p:sp>
          <p:nvSpPr>
            <p:cNvPr id="149" name="Rectangle 89">
              <a:extLst>
                <a:ext uri="{FF2B5EF4-FFF2-40B4-BE49-F238E27FC236}">
                  <a16:creationId xmlns:a16="http://schemas.microsoft.com/office/drawing/2014/main" id="{F0376496-3125-ED18-7608-C142A0C35F33}"/>
                </a:ext>
              </a:extLst>
            </p:cNvPr>
            <p:cNvSpPr/>
            <p:nvPr/>
          </p:nvSpPr>
          <p:spPr bwMode="auto">
            <a:xfrm rot="2700000">
              <a:off x="5303185" y="-1042110"/>
              <a:ext cx="179220" cy="179220"/>
            </a:xfrm>
            <a:custGeom>
              <a:avLst/>
              <a:gdLst>
                <a:gd name="connsiteX0" fmla="*/ 0 w 317500"/>
                <a:gd name="connsiteY0" fmla="*/ 0 h 317500"/>
                <a:gd name="connsiteX1" fmla="*/ 317500 w 317500"/>
                <a:gd name="connsiteY1" fmla="*/ 0 h 317500"/>
                <a:gd name="connsiteX2" fmla="*/ 317500 w 317500"/>
                <a:gd name="connsiteY2" fmla="*/ 317500 h 317500"/>
                <a:gd name="connsiteX3" fmla="*/ 0 w 317500"/>
                <a:gd name="connsiteY3" fmla="*/ 317500 h 317500"/>
                <a:gd name="connsiteX4" fmla="*/ 0 w 317500"/>
                <a:gd name="connsiteY4" fmla="*/ 0 h 317500"/>
                <a:gd name="connsiteX0" fmla="*/ 0 w 317500"/>
                <a:gd name="connsiteY0" fmla="*/ 317500 h 408940"/>
                <a:gd name="connsiteX1" fmla="*/ 0 w 317500"/>
                <a:gd name="connsiteY1" fmla="*/ 0 h 408940"/>
                <a:gd name="connsiteX2" fmla="*/ 317500 w 317500"/>
                <a:gd name="connsiteY2" fmla="*/ 0 h 408940"/>
                <a:gd name="connsiteX3" fmla="*/ 317500 w 317500"/>
                <a:gd name="connsiteY3" fmla="*/ 317500 h 408940"/>
                <a:gd name="connsiteX4" fmla="*/ 91440 w 317500"/>
                <a:gd name="connsiteY4" fmla="*/ 408940 h 408940"/>
                <a:gd name="connsiteX0" fmla="*/ 0 w 317500"/>
                <a:gd name="connsiteY0" fmla="*/ 317500 h 317500"/>
                <a:gd name="connsiteX1" fmla="*/ 0 w 317500"/>
                <a:gd name="connsiteY1" fmla="*/ 0 h 317500"/>
                <a:gd name="connsiteX2" fmla="*/ 317500 w 317500"/>
                <a:gd name="connsiteY2" fmla="*/ 0 h 317500"/>
                <a:gd name="connsiteX3" fmla="*/ 317500 w 317500"/>
                <a:gd name="connsiteY3" fmla="*/ 317500 h 317500"/>
                <a:gd name="connsiteX0" fmla="*/ 0 w 317500"/>
                <a:gd name="connsiteY0" fmla="*/ 0 h 317500"/>
                <a:gd name="connsiteX1" fmla="*/ 317500 w 317500"/>
                <a:gd name="connsiteY1" fmla="*/ 0 h 317500"/>
                <a:gd name="connsiteX2" fmla="*/ 317500 w 317500"/>
                <a:gd name="connsiteY2" fmla="*/ 317500 h 317500"/>
              </a:gdLst>
              <a:ahLst/>
              <a:cxnLst>
                <a:cxn ang="0">
                  <a:pos x="connsiteX0" y="connsiteY0"/>
                </a:cxn>
                <a:cxn ang="0">
                  <a:pos x="connsiteX1" y="connsiteY1"/>
                </a:cxn>
                <a:cxn ang="0">
                  <a:pos x="connsiteX2" y="connsiteY2"/>
                </a:cxn>
              </a:cxnLst>
              <a:rect l="l" t="t" r="r" b="b"/>
              <a:pathLst>
                <a:path w="317500" h="317500">
                  <a:moveTo>
                    <a:pt x="0" y="0"/>
                  </a:moveTo>
                  <a:lnTo>
                    <a:pt x="317500" y="0"/>
                  </a:lnTo>
                  <a:lnTo>
                    <a:pt x="317500" y="317500"/>
                  </a:lnTo>
                </a:path>
              </a:pathLst>
            </a:custGeom>
            <a:ln w="15875" cap="rnd">
              <a:solidFill>
                <a:schemeClr val="accent3"/>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chemeClr val="accent3"/>
                </a:solidFill>
                <a:effectLst/>
                <a:uLnTx/>
                <a:uFillTx/>
                <a:latin typeface="+mj-lt"/>
                <a:ea typeface="+mn-ea"/>
                <a:cs typeface="Segoe UI" pitchFamily="34" charset="0"/>
              </a:endParaRPr>
            </a:p>
          </p:txBody>
        </p:sp>
      </p:grpSp>
      <p:grpSp>
        <p:nvGrpSpPr>
          <p:cNvPr id="150" name="Group 149">
            <a:extLst>
              <a:ext uri="{FF2B5EF4-FFF2-40B4-BE49-F238E27FC236}">
                <a16:creationId xmlns:a16="http://schemas.microsoft.com/office/drawing/2014/main" id="{3D3E10AB-B82F-F7E8-A33D-8AF61C784420}"/>
              </a:ext>
              <a:ext uri="{C183D7F6-B498-43B3-948B-1728B52AA6E4}">
                <adec:decorative xmlns:adec="http://schemas.microsoft.com/office/drawing/2017/decorative" val="1"/>
              </a:ext>
            </a:extLst>
          </p:cNvPr>
          <p:cNvGrpSpPr/>
          <p:nvPr userDrawn="1"/>
        </p:nvGrpSpPr>
        <p:grpSpPr>
          <a:xfrm>
            <a:off x="7103853" y="1557143"/>
            <a:ext cx="166152" cy="166152"/>
            <a:chOff x="5214995" y="-1168400"/>
            <a:chExt cx="431800" cy="431800"/>
          </a:xfrm>
        </p:grpSpPr>
        <p:sp>
          <p:nvSpPr>
            <p:cNvPr id="151" name="Oval 150">
              <a:extLst>
                <a:ext uri="{FF2B5EF4-FFF2-40B4-BE49-F238E27FC236}">
                  <a16:creationId xmlns:a16="http://schemas.microsoft.com/office/drawing/2014/main" id="{CC526CF7-4F8D-6DB9-E3E9-2381E7AFAF4A}"/>
                </a:ext>
              </a:extLst>
            </p:cNvPr>
            <p:cNvSpPr/>
            <p:nvPr/>
          </p:nvSpPr>
          <p:spPr bwMode="auto">
            <a:xfrm>
              <a:off x="5214995" y="-1168400"/>
              <a:ext cx="431800" cy="431800"/>
            </a:xfrm>
            <a:prstGeom prst="ellipse">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chemeClr val="accent3"/>
                </a:solidFill>
                <a:effectLst/>
                <a:uLnTx/>
                <a:uFillTx/>
                <a:latin typeface="+mj-lt"/>
                <a:ea typeface="+mn-ea"/>
                <a:cs typeface="Segoe UI" pitchFamily="34" charset="0"/>
              </a:endParaRPr>
            </a:p>
          </p:txBody>
        </p:sp>
        <p:sp>
          <p:nvSpPr>
            <p:cNvPr id="152" name="Rectangle 89">
              <a:extLst>
                <a:ext uri="{FF2B5EF4-FFF2-40B4-BE49-F238E27FC236}">
                  <a16:creationId xmlns:a16="http://schemas.microsoft.com/office/drawing/2014/main" id="{63E3BD4D-8045-49DC-2041-46643AE5ED02}"/>
                </a:ext>
              </a:extLst>
            </p:cNvPr>
            <p:cNvSpPr/>
            <p:nvPr/>
          </p:nvSpPr>
          <p:spPr bwMode="auto">
            <a:xfrm rot="2700000">
              <a:off x="5303185" y="-1042110"/>
              <a:ext cx="179220" cy="179220"/>
            </a:xfrm>
            <a:custGeom>
              <a:avLst/>
              <a:gdLst>
                <a:gd name="connsiteX0" fmla="*/ 0 w 317500"/>
                <a:gd name="connsiteY0" fmla="*/ 0 h 317500"/>
                <a:gd name="connsiteX1" fmla="*/ 317500 w 317500"/>
                <a:gd name="connsiteY1" fmla="*/ 0 h 317500"/>
                <a:gd name="connsiteX2" fmla="*/ 317500 w 317500"/>
                <a:gd name="connsiteY2" fmla="*/ 317500 h 317500"/>
                <a:gd name="connsiteX3" fmla="*/ 0 w 317500"/>
                <a:gd name="connsiteY3" fmla="*/ 317500 h 317500"/>
                <a:gd name="connsiteX4" fmla="*/ 0 w 317500"/>
                <a:gd name="connsiteY4" fmla="*/ 0 h 317500"/>
                <a:gd name="connsiteX0" fmla="*/ 0 w 317500"/>
                <a:gd name="connsiteY0" fmla="*/ 317500 h 408940"/>
                <a:gd name="connsiteX1" fmla="*/ 0 w 317500"/>
                <a:gd name="connsiteY1" fmla="*/ 0 h 408940"/>
                <a:gd name="connsiteX2" fmla="*/ 317500 w 317500"/>
                <a:gd name="connsiteY2" fmla="*/ 0 h 408940"/>
                <a:gd name="connsiteX3" fmla="*/ 317500 w 317500"/>
                <a:gd name="connsiteY3" fmla="*/ 317500 h 408940"/>
                <a:gd name="connsiteX4" fmla="*/ 91440 w 317500"/>
                <a:gd name="connsiteY4" fmla="*/ 408940 h 408940"/>
                <a:gd name="connsiteX0" fmla="*/ 0 w 317500"/>
                <a:gd name="connsiteY0" fmla="*/ 317500 h 317500"/>
                <a:gd name="connsiteX1" fmla="*/ 0 w 317500"/>
                <a:gd name="connsiteY1" fmla="*/ 0 h 317500"/>
                <a:gd name="connsiteX2" fmla="*/ 317500 w 317500"/>
                <a:gd name="connsiteY2" fmla="*/ 0 h 317500"/>
                <a:gd name="connsiteX3" fmla="*/ 317500 w 317500"/>
                <a:gd name="connsiteY3" fmla="*/ 317500 h 317500"/>
                <a:gd name="connsiteX0" fmla="*/ 0 w 317500"/>
                <a:gd name="connsiteY0" fmla="*/ 0 h 317500"/>
                <a:gd name="connsiteX1" fmla="*/ 317500 w 317500"/>
                <a:gd name="connsiteY1" fmla="*/ 0 h 317500"/>
                <a:gd name="connsiteX2" fmla="*/ 317500 w 317500"/>
                <a:gd name="connsiteY2" fmla="*/ 317500 h 317500"/>
              </a:gdLst>
              <a:ahLst/>
              <a:cxnLst>
                <a:cxn ang="0">
                  <a:pos x="connsiteX0" y="connsiteY0"/>
                </a:cxn>
                <a:cxn ang="0">
                  <a:pos x="connsiteX1" y="connsiteY1"/>
                </a:cxn>
                <a:cxn ang="0">
                  <a:pos x="connsiteX2" y="connsiteY2"/>
                </a:cxn>
              </a:cxnLst>
              <a:rect l="l" t="t" r="r" b="b"/>
              <a:pathLst>
                <a:path w="317500" h="317500">
                  <a:moveTo>
                    <a:pt x="0" y="0"/>
                  </a:moveTo>
                  <a:lnTo>
                    <a:pt x="317500" y="0"/>
                  </a:lnTo>
                  <a:lnTo>
                    <a:pt x="317500" y="317500"/>
                  </a:lnTo>
                </a:path>
              </a:pathLst>
            </a:custGeom>
            <a:ln w="15875" cap="rnd">
              <a:solidFill>
                <a:schemeClr val="accent3"/>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chemeClr val="accent3"/>
                </a:solidFill>
                <a:effectLst/>
                <a:uLnTx/>
                <a:uFillTx/>
                <a:latin typeface="+mj-lt"/>
                <a:ea typeface="+mn-ea"/>
                <a:cs typeface="Segoe UI" pitchFamily="34" charset="0"/>
              </a:endParaRPr>
            </a:p>
          </p:txBody>
        </p:sp>
      </p:grpSp>
      <p:grpSp>
        <p:nvGrpSpPr>
          <p:cNvPr id="153" name="Group 152">
            <a:extLst>
              <a:ext uri="{FF2B5EF4-FFF2-40B4-BE49-F238E27FC236}">
                <a16:creationId xmlns:a16="http://schemas.microsoft.com/office/drawing/2014/main" id="{816F1C59-4D7D-3BDD-0560-654E11A9B15E}"/>
              </a:ext>
              <a:ext uri="{C183D7F6-B498-43B3-948B-1728B52AA6E4}">
                <adec:decorative xmlns:adec="http://schemas.microsoft.com/office/drawing/2017/decorative" val="1"/>
              </a:ext>
            </a:extLst>
          </p:cNvPr>
          <p:cNvGrpSpPr/>
          <p:nvPr userDrawn="1"/>
        </p:nvGrpSpPr>
        <p:grpSpPr>
          <a:xfrm flipH="1">
            <a:off x="3637769" y="4012394"/>
            <a:ext cx="166152" cy="166152"/>
            <a:chOff x="5214995" y="-1168400"/>
            <a:chExt cx="431800" cy="431800"/>
          </a:xfrm>
        </p:grpSpPr>
        <p:sp>
          <p:nvSpPr>
            <p:cNvPr id="154" name="Oval 153">
              <a:extLst>
                <a:ext uri="{FF2B5EF4-FFF2-40B4-BE49-F238E27FC236}">
                  <a16:creationId xmlns:a16="http://schemas.microsoft.com/office/drawing/2014/main" id="{A0C410FC-F149-F1FA-B620-BF7F0EDE7D6C}"/>
                </a:ext>
              </a:extLst>
            </p:cNvPr>
            <p:cNvSpPr/>
            <p:nvPr/>
          </p:nvSpPr>
          <p:spPr bwMode="auto">
            <a:xfrm>
              <a:off x="5214995" y="-1168400"/>
              <a:ext cx="431800" cy="431800"/>
            </a:xfrm>
            <a:prstGeom prst="ellipse">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chemeClr val="accent3"/>
                </a:solidFill>
                <a:effectLst/>
                <a:uLnTx/>
                <a:uFillTx/>
                <a:latin typeface="+mj-lt"/>
                <a:ea typeface="+mn-ea"/>
                <a:cs typeface="Segoe UI" pitchFamily="34" charset="0"/>
              </a:endParaRPr>
            </a:p>
          </p:txBody>
        </p:sp>
        <p:sp>
          <p:nvSpPr>
            <p:cNvPr id="155" name="Rectangle 89">
              <a:extLst>
                <a:ext uri="{FF2B5EF4-FFF2-40B4-BE49-F238E27FC236}">
                  <a16:creationId xmlns:a16="http://schemas.microsoft.com/office/drawing/2014/main" id="{5B5C9B65-59ED-2529-1E53-C9ABE9CB79FD}"/>
                </a:ext>
              </a:extLst>
            </p:cNvPr>
            <p:cNvSpPr/>
            <p:nvPr/>
          </p:nvSpPr>
          <p:spPr bwMode="auto">
            <a:xfrm rot="2700000">
              <a:off x="5303185" y="-1042110"/>
              <a:ext cx="179220" cy="179220"/>
            </a:xfrm>
            <a:custGeom>
              <a:avLst/>
              <a:gdLst>
                <a:gd name="connsiteX0" fmla="*/ 0 w 317500"/>
                <a:gd name="connsiteY0" fmla="*/ 0 h 317500"/>
                <a:gd name="connsiteX1" fmla="*/ 317500 w 317500"/>
                <a:gd name="connsiteY1" fmla="*/ 0 h 317500"/>
                <a:gd name="connsiteX2" fmla="*/ 317500 w 317500"/>
                <a:gd name="connsiteY2" fmla="*/ 317500 h 317500"/>
                <a:gd name="connsiteX3" fmla="*/ 0 w 317500"/>
                <a:gd name="connsiteY3" fmla="*/ 317500 h 317500"/>
                <a:gd name="connsiteX4" fmla="*/ 0 w 317500"/>
                <a:gd name="connsiteY4" fmla="*/ 0 h 317500"/>
                <a:gd name="connsiteX0" fmla="*/ 0 w 317500"/>
                <a:gd name="connsiteY0" fmla="*/ 317500 h 408940"/>
                <a:gd name="connsiteX1" fmla="*/ 0 w 317500"/>
                <a:gd name="connsiteY1" fmla="*/ 0 h 408940"/>
                <a:gd name="connsiteX2" fmla="*/ 317500 w 317500"/>
                <a:gd name="connsiteY2" fmla="*/ 0 h 408940"/>
                <a:gd name="connsiteX3" fmla="*/ 317500 w 317500"/>
                <a:gd name="connsiteY3" fmla="*/ 317500 h 408940"/>
                <a:gd name="connsiteX4" fmla="*/ 91440 w 317500"/>
                <a:gd name="connsiteY4" fmla="*/ 408940 h 408940"/>
                <a:gd name="connsiteX0" fmla="*/ 0 w 317500"/>
                <a:gd name="connsiteY0" fmla="*/ 317500 h 317500"/>
                <a:gd name="connsiteX1" fmla="*/ 0 w 317500"/>
                <a:gd name="connsiteY1" fmla="*/ 0 h 317500"/>
                <a:gd name="connsiteX2" fmla="*/ 317500 w 317500"/>
                <a:gd name="connsiteY2" fmla="*/ 0 h 317500"/>
                <a:gd name="connsiteX3" fmla="*/ 317500 w 317500"/>
                <a:gd name="connsiteY3" fmla="*/ 317500 h 317500"/>
                <a:gd name="connsiteX0" fmla="*/ 0 w 317500"/>
                <a:gd name="connsiteY0" fmla="*/ 0 h 317500"/>
                <a:gd name="connsiteX1" fmla="*/ 317500 w 317500"/>
                <a:gd name="connsiteY1" fmla="*/ 0 h 317500"/>
                <a:gd name="connsiteX2" fmla="*/ 317500 w 317500"/>
                <a:gd name="connsiteY2" fmla="*/ 317500 h 317500"/>
              </a:gdLst>
              <a:ahLst/>
              <a:cxnLst>
                <a:cxn ang="0">
                  <a:pos x="connsiteX0" y="connsiteY0"/>
                </a:cxn>
                <a:cxn ang="0">
                  <a:pos x="connsiteX1" y="connsiteY1"/>
                </a:cxn>
                <a:cxn ang="0">
                  <a:pos x="connsiteX2" y="connsiteY2"/>
                </a:cxn>
              </a:cxnLst>
              <a:rect l="l" t="t" r="r" b="b"/>
              <a:pathLst>
                <a:path w="317500" h="317500">
                  <a:moveTo>
                    <a:pt x="0" y="0"/>
                  </a:moveTo>
                  <a:lnTo>
                    <a:pt x="317500" y="0"/>
                  </a:lnTo>
                  <a:lnTo>
                    <a:pt x="317500" y="317500"/>
                  </a:lnTo>
                </a:path>
              </a:pathLst>
            </a:custGeom>
            <a:ln w="15875" cap="rnd">
              <a:solidFill>
                <a:schemeClr val="accent3"/>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chemeClr val="accent3"/>
                </a:solidFill>
                <a:effectLst/>
                <a:uLnTx/>
                <a:uFillTx/>
                <a:latin typeface="+mj-lt"/>
                <a:ea typeface="+mn-ea"/>
                <a:cs typeface="Segoe UI" pitchFamily="34" charset="0"/>
              </a:endParaRPr>
            </a:p>
          </p:txBody>
        </p:sp>
      </p:grpSp>
      <p:grpSp>
        <p:nvGrpSpPr>
          <p:cNvPr id="156" name="Group 155">
            <a:extLst>
              <a:ext uri="{FF2B5EF4-FFF2-40B4-BE49-F238E27FC236}">
                <a16:creationId xmlns:a16="http://schemas.microsoft.com/office/drawing/2014/main" id="{28DAF83D-E0BD-BE8E-ECEC-5E5EDE3E6C74}"/>
              </a:ext>
              <a:ext uri="{C183D7F6-B498-43B3-948B-1728B52AA6E4}">
                <adec:decorative xmlns:adec="http://schemas.microsoft.com/office/drawing/2017/decorative" val="1"/>
              </a:ext>
            </a:extLst>
          </p:cNvPr>
          <p:cNvGrpSpPr/>
          <p:nvPr userDrawn="1"/>
        </p:nvGrpSpPr>
        <p:grpSpPr>
          <a:xfrm flipH="1">
            <a:off x="7103853" y="4012394"/>
            <a:ext cx="166152" cy="166152"/>
            <a:chOff x="5214995" y="-1168400"/>
            <a:chExt cx="431800" cy="431800"/>
          </a:xfrm>
        </p:grpSpPr>
        <p:sp>
          <p:nvSpPr>
            <p:cNvPr id="157" name="Oval 156">
              <a:extLst>
                <a:ext uri="{FF2B5EF4-FFF2-40B4-BE49-F238E27FC236}">
                  <a16:creationId xmlns:a16="http://schemas.microsoft.com/office/drawing/2014/main" id="{2CC39567-C008-3C38-03DA-28EE0BE74832}"/>
                </a:ext>
              </a:extLst>
            </p:cNvPr>
            <p:cNvSpPr/>
            <p:nvPr/>
          </p:nvSpPr>
          <p:spPr bwMode="auto">
            <a:xfrm>
              <a:off x="5214995" y="-1168400"/>
              <a:ext cx="431800" cy="431800"/>
            </a:xfrm>
            <a:prstGeom prst="ellipse">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chemeClr val="accent3"/>
                </a:solidFill>
                <a:effectLst/>
                <a:uLnTx/>
                <a:uFillTx/>
                <a:latin typeface="+mj-lt"/>
                <a:ea typeface="+mn-ea"/>
                <a:cs typeface="Segoe UI" pitchFamily="34" charset="0"/>
              </a:endParaRPr>
            </a:p>
          </p:txBody>
        </p:sp>
        <p:sp>
          <p:nvSpPr>
            <p:cNvPr id="158" name="Rectangle 89">
              <a:extLst>
                <a:ext uri="{FF2B5EF4-FFF2-40B4-BE49-F238E27FC236}">
                  <a16:creationId xmlns:a16="http://schemas.microsoft.com/office/drawing/2014/main" id="{99B2574B-7594-72E2-E826-4D4DA471A11A}"/>
                </a:ext>
              </a:extLst>
            </p:cNvPr>
            <p:cNvSpPr/>
            <p:nvPr/>
          </p:nvSpPr>
          <p:spPr bwMode="auto">
            <a:xfrm rot="2700000">
              <a:off x="5303185" y="-1042110"/>
              <a:ext cx="179220" cy="179220"/>
            </a:xfrm>
            <a:custGeom>
              <a:avLst/>
              <a:gdLst>
                <a:gd name="connsiteX0" fmla="*/ 0 w 317500"/>
                <a:gd name="connsiteY0" fmla="*/ 0 h 317500"/>
                <a:gd name="connsiteX1" fmla="*/ 317500 w 317500"/>
                <a:gd name="connsiteY1" fmla="*/ 0 h 317500"/>
                <a:gd name="connsiteX2" fmla="*/ 317500 w 317500"/>
                <a:gd name="connsiteY2" fmla="*/ 317500 h 317500"/>
                <a:gd name="connsiteX3" fmla="*/ 0 w 317500"/>
                <a:gd name="connsiteY3" fmla="*/ 317500 h 317500"/>
                <a:gd name="connsiteX4" fmla="*/ 0 w 317500"/>
                <a:gd name="connsiteY4" fmla="*/ 0 h 317500"/>
                <a:gd name="connsiteX0" fmla="*/ 0 w 317500"/>
                <a:gd name="connsiteY0" fmla="*/ 317500 h 408940"/>
                <a:gd name="connsiteX1" fmla="*/ 0 w 317500"/>
                <a:gd name="connsiteY1" fmla="*/ 0 h 408940"/>
                <a:gd name="connsiteX2" fmla="*/ 317500 w 317500"/>
                <a:gd name="connsiteY2" fmla="*/ 0 h 408940"/>
                <a:gd name="connsiteX3" fmla="*/ 317500 w 317500"/>
                <a:gd name="connsiteY3" fmla="*/ 317500 h 408940"/>
                <a:gd name="connsiteX4" fmla="*/ 91440 w 317500"/>
                <a:gd name="connsiteY4" fmla="*/ 408940 h 408940"/>
                <a:gd name="connsiteX0" fmla="*/ 0 w 317500"/>
                <a:gd name="connsiteY0" fmla="*/ 317500 h 317500"/>
                <a:gd name="connsiteX1" fmla="*/ 0 w 317500"/>
                <a:gd name="connsiteY1" fmla="*/ 0 h 317500"/>
                <a:gd name="connsiteX2" fmla="*/ 317500 w 317500"/>
                <a:gd name="connsiteY2" fmla="*/ 0 h 317500"/>
                <a:gd name="connsiteX3" fmla="*/ 317500 w 317500"/>
                <a:gd name="connsiteY3" fmla="*/ 317500 h 317500"/>
                <a:gd name="connsiteX0" fmla="*/ 0 w 317500"/>
                <a:gd name="connsiteY0" fmla="*/ 0 h 317500"/>
                <a:gd name="connsiteX1" fmla="*/ 317500 w 317500"/>
                <a:gd name="connsiteY1" fmla="*/ 0 h 317500"/>
                <a:gd name="connsiteX2" fmla="*/ 317500 w 317500"/>
                <a:gd name="connsiteY2" fmla="*/ 317500 h 317500"/>
              </a:gdLst>
              <a:ahLst/>
              <a:cxnLst>
                <a:cxn ang="0">
                  <a:pos x="connsiteX0" y="connsiteY0"/>
                </a:cxn>
                <a:cxn ang="0">
                  <a:pos x="connsiteX1" y="connsiteY1"/>
                </a:cxn>
                <a:cxn ang="0">
                  <a:pos x="connsiteX2" y="connsiteY2"/>
                </a:cxn>
              </a:cxnLst>
              <a:rect l="l" t="t" r="r" b="b"/>
              <a:pathLst>
                <a:path w="317500" h="317500">
                  <a:moveTo>
                    <a:pt x="0" y="0"/>
                  </a:moveTo>
                  <a:lnTo>
                    <a:pt x="317500" y="0"/>
                  </a:lnTo>
                  <a:lnTo>
                    <a:pt x="317500" y="317500"/>
                  </a:lnTo>
                </a:path>
              </a:pathLst>
            </a:custGeom>
            <a:ln w="15875" cap="rnd">
              <a:gradFill flip="none" rotWithShape="1">
                <a:gsLst>
                  <a:gs pos="0">
                    <a:srgbClr val="0078D4"/>
                  </a:gs>
                  <a:gs pos="100000">
                    <a:schemeClr val="accent3"/>
                  </a:gs>
                </a:gsLst>
                <a:lin ang="0" scaled="1"/>
                <a:tileRect/>
              </a:gra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chemeClr val="accent3"/>
                </a:solidFill>
                <a:effectLst/>
                <a:uLnTx/>
                <a:uFillTx/>
                <a:latin typeface="+mj-lt"/>
                <a:ea typeface="+mn-ea"/>
                <a:cs typeface="Segoe UI" pitchFamily="34" charset="0"/>
              </a:endParaRPr>
            </a:p>
          </p:txBody>
        </p:sp>
      </p:grpSp>
      <p:grpSp>
        <p:nvGrpSpPr>
          <p:cNvPr id="177" name="Group 176">
            <a:extLst>
              <a:ext uri="{FF2B5EF4-FFF2-40B4-BE49-F238E27FC236}">
                <a16:creationId xmlns:a16="http://schemas.microsoft.com/office/drawing/2014/main" id="{E60DF7C5-E7F6-A90D-706C-6592ECDDB338}"/>
              </a:ext>
              <a:ext uri="{C183D7F6-B498-43B3-948B-1728B52AA6E4}">
                <adec:decorative xmlns:adec="http://schemas.microsoft.com/office/drawing/2017/decorative" val="1"/>
              </a:ext>
            </a:extLst>
          </p:cNvPr>
          <p:cNvGrpSpPr/>
          <p:nvPr userDrawn="1"/>
        </p:nvGrpSpPr>
        <p:grpSpPr>
          <a:xfrm rot="5400000">
            <a:off x="11009412" y="1997561"/>
            <a:ext cx="166152" cy="166152"/>
            <a:chOff x="5214995" y="-1168400"/>
            <a:chExt cx="431800" cy="431800"/>
          </a:xfrm>
        </p:grpSpPr>
        <p:sp>
          <p:nvSpPr>
            <p:cNvPr id="178" name="Oval 177">
              <a:extLst>
                <a:ext uri="{FF2B5EF4-FFF2-40B4-BE49-F238E27FC236}">
                  <a16:creationId xmlns:a16="http://schemas.microsoft.com/office/drawing/2014/main" id="{11A9EA57-349E-6453-094C-DB252913E583}"/>
                </a:ext>
              </a:extLst>
            </p:cNvPr>
            <p:cNvSpPr/>
            <p:nvPr/>
          </p:nvSpPr>
          <p:spPr bwMode="auto">
            <a:xfrm>
              <a:off x="5214995" y="-1168400"/>
              <a:ext cx="431800" cy="431800"/>
            </a:xfrm>
            <a:prstGeom prst="ellipse">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chemeClr val="accent3"/>
                </a:solidFill>
                <a:effectLst/>
                <a:uLnTx/>
                <a:uFillTx/>
                <a:latin typeface="+mj-lt"/>
                <a:ea typeface="+mn-ea"/>
                <a:cs typeface="Segoe UI" pitchFamily="34" charset="0"/>
              </a:endParaRPr>
            </a:p>
          </p:txBody>
        </p:sp>
        <p:sp>
          <p:nvSpPr>
            <p:cNvPr id="179" name="Rectangle 89">
              <a:extLst>
                <a:ext uri="{FF2B5EF4-FFF2-40B4-BE49-F238E27FC236}">
                  <a16:creationId xmlns:a16="http://schemas.microsoft.com/office/drawing/2014/main" id="{217C0C60-8F15-8390-C6A7-0DB9E99CA653}"/>
                </a:ext>
              </a:extLst>
            </p:cNvPr>
            <p:cNvSpPr/>
            <p:nvPr/>
          </p:nvSpPr>
          <p:spPr bwMode="auto">
            <a:xfrm rot="2700000">
              <a:off x="5303185" y="-1042110"/>
              <a:ext cx="179220" cy="179220"/>
            </a:xfrm>
            <a:custGeom>
              <a:avLst/>
              <a:gdLst>
                <a:gd name="connsiteX0" fmla="*/ 0 w 317500"/>
                <a:gd name="connsiteY0" fmla="*/ 0 h 317500"/>
                <a:gd name="connsiteX1" fmla="*/ 317500 w 317500"/>
                <a:gd name="connsiteY1" fmla="*/ 0 h 317500"/>
                <a:gd name="connsiteX2" fmla="*/ 317500 w 317500"/>
                <a:gd name="connsiteY2" fmla="*/ 317500 h 317500"/>
                <a:gd name="connsiteX3" fmla="*/ 0 w 317500"/>
                <a:gd name="connsiteY3" fmla="*/ 317500 h 317500"/>
                <a:gd name="connsiteX4" fmla="*/ 0 w 317500"/>
                <a:gd name="connsiteY4" fmla="*/ 0 h 317500"/>
                <a:gd name="connsiteX0" fmla="*/ 0 w 317500"/>
                <a:gd name="connsiteY0" fmla="*/ 317500 h 408940"/>
                <a:gd name="connsiteX1" fmla="*/ 0 w 317500"/>
                <a:gd name="connsiteY1" fmla="*/ 0 h 408940"/>
                <a:gd name="connsiteX2" fmla="*/ 317500 w 317500"/>
                <a:gd name="connsiteY2" fmla="*/ 0 h 408940"/>
                <a:gd name="connsiteX3" fmla="*/ 317500 w 317500"/>
                <a:gd name="connsiteY3" fmla="*/ 317500 h 408940"/>
                <a:gd name="connsiteX4" fmla="*/ 91440 w 317500"/>
                <a:gd name="connsiteY4" fmla="*/ 408940 h 408940"/>
                <a:gd name="connsiteX0" fmla="*/ 0 w 317500"/>
                <a:gd name="connsiteY0" fmla="*/ 317500 h 317500"/>
                <a:gd name="connsiteX1" fmla="*/ 0 w 317500"/>
                <a:gd name="connsiteY1" fmla="*/ 0 h 317500"/>
                <a:gd name="connsiteX2" fmla="*/ 317500 w 317500"/>
                <a:gd name="connsiteY2" fmla="*/ 0 h 317500"/>
                <a:gd name="connsiteX3" fmla="*/ 317500 w 317500"/>
                <a:gd name="connsiteY3" fmla="*/ 317500 h 317500"/>
                <a:gd name="connsiteX0" fmla="*/ 0 w 317500"/>
                <a:gd name="connsiteY0" fmla="*/ 0 h 317500"/>
                <a:gd name="connsiteX1" fmla="*/ 317500 w 317500"/>
                <a:gd name="connsiteY1" fmla="*/ 0 h 317500"/>
                <a:gd name="connsiteX2" fmla="*/ 317500 w 317500"/>
                <a:gd name="connsiteY2" fmla="*/ 317500 h 317500"/>
              </a:gdLst>
              <a:ahLst/>
              <a:cxnLst>
                <a:cxn ang="0">
                  <a:pos x="connsiteX0" y="connsiteY0"/>
                </a:cxn>
                <a:cxn ang="0">
                  <a:pos x="connsiteX1" y="connsiteY1"/>
                </a:cxn>
                <a:cxn ang="0">
                  <a:pos x="connsiteX2" y="connsiteY2"/>
                </a:cxn>
              </a:cxnLst>
              <a:rect l="l" t="t" r="r" b="b"/>
              <a:pathLst>
                <a:path w="317500" h="317500">
                  <a:moveTo>
                    <a:pt x="0" y="0"/>
                  </a:moveTo>
                  <a:lnTo>
                    <a:pt x="317500" y="0"/>
                  </a:lnTo>
                  <a:lnTo>
                    <a:pt x="317500" y="317500"/>
                  </a:lnTo>
                </a:path>
              </a:pathLst>
            </a:custGeom>
            <a:ln w="15875" cap="rnd">
              <a:solidFill>
                <a:schemeClr val="accent3"/>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chemeClr val="accent3"/>
                </a:solidFill>
                <a:effectLst/>
                <a:uLnTx/>
                <a:uFillTx/>
                <a:latin typeface="+mj-lt"/>
                <a:ea typeface="+mn-ea"/>
                <a:cs typeface="Segoe UI" pitchFamily="34" charset="0"/>
              </a:endParaRPr>
            </a:p>
          </p:txBody>
        </p:sp>
      </p:grpSp>
      <p:grpSp>
        <p:nvGrpSpPr>
          <p:cNvPr id="180" name="Group 179">
            <a:extLst>
              <a:ext uri="{FF2B5EF4-FFF2-40B4-BE49-F238E27FC236}">
                <a16:creationId xmlns:a16="http://schemas.microsoft.com/office/drawing/2014/main" id="{3B572509-4831-8A48-B663-AE17D9FD8ED5}"/>
              </a:ext>
              <a:ext uri="{C183D7F6-B498-43B3-948B-1728B52AA6E4}">
                <adec:decorative xmlns:adec="http://schemas.microsoft.com/office/drawing/2017/decorative" val="1"/>
              </a:ext>
            </a:extLst>
          </p:cNvPr>
          <p:cNvGrpSpPr/>
          <p:nvPr userDrawn="1"/>
        </p:nvGrpSpPr>
        <p:grpSpPr>
          <a:xfrm rot="5400000">
            <a:off x="11009412" y="3718568"/>
            <a:ext cx="166152" cy="166152"/>
            <a:chOff x="5214995" y="-1168400"/>
            <a:chExt cx="431800" cy="431800"/>
          </a:xfrm>
        </p:grpSpPr>
        <p:sp>
          <p:nvSpPr>
            <p:cNvPr id="181" name="Oval 180">
              <a:extLst>
                <a:ext uri="{FF2B5EF4-FFF2-40B4-BE49-F238E27FC236}">
                  <a16:creationId xmlns:a16="http://schemas.microsoft.com/office/drawing/2014/main" id="{068A591D-A59C-D3D7-2C67-293B3727D0A2}"/>
                </a:ext>
              </a:extLst>
            </p:cNvPr>
            <p:cNvSpPr/>
            <p:nvPr/>
          </p:nvSpPr>
          <p:spPr bwMode="auto">
            <a:xfrm>
              <a:off x="5214995" y="-1168400"/>
              <a:ext cx="431800" cy="431800"/>
            </a:xfrm>
            <a:prstGeom prst="ellipse">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chemeClr val="accent3"/>
                </a:solidFill>
                <a:effectLst/>
                <a:uLnTx/>
                <a:uFillTx/>
                <a:latin typeface="+mj-lt"/>
                <a:ea typeface="+mn-ea"/>
                <a:cs typeface="Segoe UI" pitchFamily="34" charset="0"/>
              </a:endParaRPr>
            </a:p>
          </p:txBody>
        </p:sp>
        <p:sp>
          <p:nvSpPr>
            <p:cNvPr id="182" name="Rectangle 89">
              <a:extLst>
                <a:ext uri="{FF2B5EF4-FFF2-40B4-BE49-F238E27FC236}">
                  <a16:creationId xmlns:a16="http://schemas.microsoft.com/office/drawing/2014/main" id="{8B0AF6B1-C3AC-C476-AE16-287C61A1D75A}"/>
                </a:ext>
              </a:extLst>
            </p:cNvPr>
            <p:cNvSpPr/>
            <p:nvPr/>
          </p:nvSpPr>
          <p:spPr bwMode="auto">
            <a:xfrm rot="2700000">
              <a:off x="5303185" y="-1042110"/>
              <a:ext cx="179220" cy="179220"/>
            </a:xfrm>
            <a:custGeom>
              <a:avLst/>
              <a:gdLst>
                <a:gd name="connsiteX0" fmla="*/ 0 w 317500"/>
                <a:gd name="connsiteY0" fmla="*/ 0 h 317500"/>
                <a:gd name="connsiteX1" fmla="*/ 317500 w 317500"/>
                <a:gd name="connsiteY1" fmla="*/ 0 h 317500"/>
                <a:gd name="connsiteX2" fmla="*/ 317500 w 317500"/>
                <a:gd name="connsiteY2" fmla="*/ 317500 h 317500"/>
                <a:gd name="connsiteX3" fmla="*/ 0 w 317500"/>
                <a:gd name="connsiteY3" fmla="*/ 317500 h 317500"/>
                <a:gd name="connsiteX4" fmla="*/ 0 w 317500"/>
                <a:gd name="connsiteY4" fmla="*/ 0 h 317500"/>
                <a:gd name="connsiteX0" fmla="*/ 0 w 317500"/>
                <a:gd name="connsiteY0" fmla="*/ 317500 h 408940"/>
                <a:gd name="connsiteX1" fmla="*/ 0 w 317500"/>
                <a:gd name="connsiteY1" fmla="*/ 0 h 408940"/>
                <a:gd name="connsiteX2" fmla="*/ 317500 w 317500"/>
                <a:gd name="connsiteY2" fmla="*/ 0 h 408940"/>
                <a:gd name="connsiteX3" fmla="*/ 317500 w 317500"/>
                <a:gd name="connsiteY3" fmla="*/ 317500 h 408940"/>
                <a:gd name="connsiteX4" fmla="*/ 91440 w 317500"/>
                <a:gd name="connsiteY4" fmla="*/ 408940 h 408940"/>
                <a:gd name="connsiteX0" fmla="*/ 0 w 317500"/>
                <a:gd name="connsiteY0" fmla="*/ 317500 h 317500"/>
                <a:gd name="connsiteX1" fmla="*/ 0 w 317500"/>
                <a:gd name="connsiteY1" fmla="*/ 0 h 317500"/>
                <a:gd name="connsiteX2" fmla="*/ 317500 w 317500"/>
                <a:gd name="connsiteY2" fmla="*/ 0 h 317500"/>
                <a:gd name="connsiteX3" fmla="*/ 317500 w 317500"/>
                <a:gd name="connsiteY3" fmla="*/ 317500 h 317500"/>
                <a:gd name="connsiteX0" fmla="*/ 0 w 317500"/>
                <a:gd name="connsiteY0" fmla="*/ 0 h 317500"/>
                <a:gd name="connsiteX1" fmla="*/ 317500 w 317500"/>
                <a:gd name="connsiteY1" fmla="*/ 0 h 317500"/>
                <a:gd name="connsiteX2" fmla="*/ 317500 w 317500"/>
                <a:gd name="connsiteY2" fmla="*/ 317500 h 317500"/>
              </a:gdLst>
              <a:ahLst/>
              <a:cxnLst>
                <a:cxn ang="0">
                  <a:pos x="connsiteX0" y="connsiteY0"/>
                </a:cxn>
                <a:cxn ang="0">
                  <a:pos x="connsiteX1" y="connsiteY1"/>
                </a:cxn>
                <a:cxn ang="0">
                  <a:pos x="connsiteX2" y="connsiteY2"/>
                </a:cxn>
              </a:cxnLst>
              <a:rect l="l" t="t" r="r" b="b"/>
              <a:pathLst>
                <a:path w="317500" h="317500">
                  <a:moveTo>
                    <a:pt x="0" y="0"/>
                  </a:moveTo>
                  <a:lnTo>
                    <a:pt x="317500" y="0"/>
                  </a:lnTo>
                  <a:lnTo>
                    <a:pt x="317500" y="317500"/>
                  </a:lnTo>
                </a:path>
              </a:pathLst>
            </a:custGeom>
            <a:ln w="15875" cap="rnd">
              <a:solidFill>
                <a:schemeClr val="accent3"/>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chemeClr val="accent3"/>
                </a:solidFill>
                <a:effectLst/>
                <a:uLnTx/>
                <a:uFillTx/>
                <a:latin typeface="+mj-lt"/>
                <a:ea typeface="+mn-ea"/>
                <a:cs typeface="Segoe UI" pitchFamily="34" charset="0"/>
              </a:endParaRPr>
            </a:p>
          </p:txBody>
        </p:sp>
      </p:grpSp>
      <p:sp>
        <p:nvSpPr>
          <p:cNvPr id="95" name="Text Placeholder 94">
            <a:extLst>
              <a:ext uri="{FF2B5EF4-FFF2-40B4-BE49-F238E27FC236}">
                <a16:creationId xmlns:a16="http://schemas.microsoft.com/office/drawing/2014/main" id="{545F2FD2-44C5-DA9F-8E2B-13D6C03793D7}"/>
              </a:ext>
            </a:extLst>
          </p:cNvPr>
          <p:cNvSpPr>
            <a:spLocks noGrp="1"/>
          </p:cNvSpPr>
          <p:nvPr>
            <p:ph type="body" sz="quarter" idx="11" hasCustomPrompt="1"/>
          </p:nvPr>
        </p:nvSpPr>
        <p:spPr>
          <a:xfrm>
            <a:off x="584199" y="1454181"/>
            <a:ext cx="2807208" cy="345600"/>
          </a:xfrm>
          <a:prstGeom prst="roundRect">
            <a:avLst>
              <a:gd name="adj" fmla="val 50000"/>
            </a:avLst>
          </a:prstGeom>
          <a:solidFill>
            <a:schemeClr val="accent2"/>
          </a:solidFill>
          <a:effectLst/>
        </p:spPr>
        <p:txBody>
          <a:bodyPr anchor="ctr" anchorCtr="0">
            <a:noAutofit/>
          </a:bodyPr>
          <a:lstStyle>
            <a:lvl1pPr marL="0" indent="0" algn="ctr">
              <a:buNone/>
              <a:defRPr sz="1200" b="1" i="0">
                <a:solidFill>
                  <a:srgbClr val="FFFFFF"/>
                </a:solidFill>
                <a:latin typeface="+mj-lt"/>
                <a:cs typeface="Segoe UI Semibold" panose="020B0502040204020203" pitchFamily="34" charset="0"/>
              </a:defRPr>
            </a:lvl1pPr>
          </a:lstStyle>
          <a:p>
            <a:pPr algn="ctr"/>
            <a:r>
              <a:rPr lang="en-US"/>
              <a:t>Scenario</a:t>
            </a:r>
          </a:p>
        </p:txBody>
      </p:sp>
      <p:sp>
        <p:nvSpPr>
          <p:cNvPr id="106" name="Text Placeholder 105">
            <a:extLst>
              <a:ext uri="{FF2B5EF4-FFF2-40B4-BE49-F238E27FC236}">
                <a16:creationId xmlns:a16="http://schemas.microsoft.com/office/drawing/2014/main" id="{433B73A7-DB5C-AF5A-B12A-70E655D0C55D}"/>
              </a:ext>
            </a:extLst>
          </p:cNvPr>
          <p:cNvSpPr>
            <a:spLocks noGrp="1"/>
          </p:cNvSpPr>
          <p:nvPr>
            <p:ph type="body" sz="quarter" idx="18"/>
          </p:nvPr>
        </p:nvSpPr>
        <p:spPr>
          <a:xfrm>
            <a:off x="584200" y="1892488"/>
            <a:ext cx="2808000" cy="626701"/>
          </a:xfrm>
          <a:prstGeom prst="rect">
            <a:avLst/>
          </a:prstGeom>
        </p:spPr>
        <p:txBody>
          <a:bodyPr lIns="90000" tIns="36000" rIns="90000" bIns="36000">
            <a:normAutofit/>
          </a:bodyPr>
          <a:lstStyle>
            <a:lvl1pPr marL="0" indent="0">
              <a:spcBef>
                <a:spcPts val="0"/>
              </a:spcBef>
              <a:buNone/>
              <a:defRPr sz="900">
                <a:latin typeface="+mn-lt"/>
              </a:defRPr>
            </a:lvl1pPr>
          </a:lstStyle>
          <a:p>
            <a:pPr lvl="0"/>
            <a:r>
              <a:rPr lang="en-US"/>
              <a:t>Click to edit Master text styles</a:t>
            </a:r>
          </a:p>
        </p:txBody>
      </p:sp>
      <p:sp>
        <p:nvSpPr>
          <p:cNvPr id="109" name="Text Placeholder 105">
            <a:extLst>
              <a:ext uri="{FF2B5EF4-FFF2-40B4-BE49-F238E27FC236}">
                <a16:creationId xmlns:a16="http://schemas.microsoft.com/office/drawing/2014/main" id="{C966B391-3BF4-A5FB-4F8A-8B4B54689661}"/>
              </a:ext>
            </a:extLst>
          </p:cNvPr>
          <p:cNvSpPr>
            <a:spLocks noGrp="1"/>
          </p:cNvSpPr>
          <p:nvPr>
            <p:ph type="body" sz="quarter" idx="21"/>
          </p:nvPr>
        </p:nvSpPr>
        <p:spPr>
          <a:xfrm>
            <a:off x="584200" y="3068560"/>
            <a:ext cx="2808000" cy="626701"/>
          </a:xfrm>
          <a:prstGeom prst="roundRect">
            <a:avLst>
              <a:gd name="adj" fmla="val 10035"/>
            </a:avLst>
          </a:prstGeom>
          <a:solidFill>
            <a:schemeClr val="accent6">
              <a:lumMod val="20000"/>
              <a:lumOff val="80000"/>
            </a:schemeClr>
          </a:solidFill>
          <a:ln w="12700">
            <a:noFill/>
          </a:ln>
        </p:spPr>
        <p:txBody>
          <a:bodyPr lIns="90000" tIns="36000" rIns="90000" bIns="36000" anchor="ctr" anchorCtr="0">
            <a:normAutofit/>
          </a:bodyPr>
          <a:lstStyle>
            <a:lvl1pPr marL="0" indent="0">
              <a:buFont typeface="Arial" panose="020B0604020202020204" pitchFamily="34" charset="0"/>
              <a:buNone/>
              <a:defRPr sz="900">
                <a:latin typeface="+mn-lt"/>
              </a:defRPr>
            </a:lvl1pPr>
            <a:lvl2pPr marL="0" indent="0">
              <a:spcBef>
                <a:spcPts val="0"/>
              </a:spcBef>
              <a:buNone/>
              <a:defRPr sz="900" b="1" i="0">
                <a:latin typeface="+mj-lt"/>
                <a:cs typeface="Segoe UI" panose="020B0502040204020203" pitchFamily="34" charset="0"/>
              </a:defRPr>
            </a:lvl2pPr>
          </a:lstStyle>
          <a:p>
            <a:pPr lvl="0"/>
            <a:r>
              <a:rPr lang="en-US"/>
              <a:t>Click to edit Master text styles</a:t>
            </a:r>
          </a:p>
          <a:p>
            <a:pPr lvl="1"/>
            <a:r>
              <a:rPr lang="en-US"/>
              <a:t>Level 2</a:t>
            </a:r>
          </a:p>
        </p:txBody>
      </p:sp>
      <p:sp>
        <p:nvSpPr>
          <p:cNvPr id="183" name="Text Placeholder 94">
            <a:extLst>
              <a:ext uri="{FF2B5EF4-FFF2-40B4-BE49-F238E27FC236}">
                <a16:creationId xmlns:a16="http://schemas.microsoft.com/office/drawing/2014/main" id="{DF1E6E41-3DB3-84EB-984F-CCB9167D5657}"/>
              </a:ext>
            </a:extLst>
          </p:cNvPr>
          <p:cNvSpPr>
            <a:spLocks noGrp="1"/>
          </p:cNvSpPr>
          <p:nvPr>
            <p:ph type="body" sz="quarter" idx="22" hasCustomPrompt="1"/>
          </p:nvPr>
        </p:nvSpPr>
        <p:spPr>
          <a:xfrm>
            <a:off x="4050283" y="1454181"/>
            <a:ext cx="2807208" cy="345600"/>
          </a:xfrm>
          <a:prstGeom prst="roundRect">
            <a:avLst>
              <a:gd name="adj" fmla="val 50000"/>
            </a:avLst>
          </a:prstGeom>
          <a:solidFill>
            <a:schemeClr val="accent2"/>
          </a:solidFill>
          <a:effectLst/>
        </p:spPr>
        <p:txBody>
          <a:bodyPr anchor="ctr" anchorCtr="0">
            <a:noAutofit/>
          </a:bodyPr>
          <a:lstStyle>
            <a:lvl1pPr marL="0" indent="0" algn="ctr">
              <a:buNone/>
              <a:defRPr sz="1200" b="1" i="0">
                <a:solidFill>
                  <a:srgbClr val="FFFFFF"/>
                </a:solidFill>
                <a:latin typeface="+mj-lt"/>
                <a:cs typeface="Segoe UI Semibold" panose="020B0502040204020203" pitchFamily="34" charset="0"/>
              </a:defRPr>
            </a:lvl1pPr>
          </a:lstStyle>
          <a:p>
            <a:pPr algn="ctr"/>
            <a:r>
              <a:rPr lang="en-US"/>
              <a:t>Scenario</a:t>
            </a:r>
          </a:p>
        </p:txBody>
      </p:sp>
      <p:sp>
        <p:nvSpPr>
          <p:cNvPr id="184" name="Text Placeholder 105">
            <a:extLst>
              <a:ext uri="{FF2B5EF4-FFF2-40B4-BE49-F238E27FC236}">
                <a16:creationId xmlns:a16="http://schemas.microsoft.com/office/drawing/2014/main" id="{6E6ACE10-8248-C360-0E35-7598E8EC8281}"/>
              </a:ext>
            </a:extLst>
          </p:cNvPr>
          <p:cNvSpPr>
            <a:spLocks noGrp="1"/>
          </p:cNvSpPr>
          <p:nvPr>
            <p:ph type="body" sz="quarter" idx="23"/>
          </p:nvPr>
        </p:nvSpPr>
        <p:spPr>
          <a:xfrm>
            <a:off x="4050283" y="1892488"/>
            <a:ext cx="2808000" cy="626701"/>
          </a:xfrm>
          <a:prstGeom prst="rect">
            <a:avLst/>
          </a:prstGeom>
        </p:spPr>
        <p:txBody>
          <a:bodyPr lIns="90000" tIns="36000" rIns="90000" bIns="36000">
            <a:normAutofit/>
          </a:bodyPr>
          <a:lstStyle>
            <a:lvl1pPr marL="0" indent="0">
              <a:spcBef>
                <a:spcPts val="0"/>
              </a:spcBef>
              <a:buNone/>
              <a:defRPr sz="900">
                <a:latin typeface="+mn-lt"/>
              </a:defRPr>
            </a:lvl1pPr>
          </a:lstStyle>
          <a:p>
            <a:pPr lvl="0"/>
            <a:r>
              <a:rPr lang="en-US"/>
              <a:t>Click to edit Master text styles</a:t>
            </a:r>
          </a:p>
        </p:txBody>
      </p:sp>
      <p:sp>
        <p:nvSpPr>
          <p:cNvPr id="185" name="Text Placeholder 105">
            <a:extLst>
              <a:ext uri="{FF2B5EF4-FFF2-40B4-BE49-F238E27FC236}">
                <a16:creationId xmlns:a16="http://schemas.microsoft.com/office/drawing/2014/main" id="{55D154DF-71A5-D9D3-0756-AA7208899CFD}"/>
              </a:ext>
            </a:extLst>
          </p:cNvPr>
          <p:cNvSpPr>
            <a:spLocks noGrp="1"/>
          </p:cNvSpPr>
          <p:nvPr>
            <p:ph type="body" sz="quarter" idx="24"/>
          </p:nvPr>
        </p:nvSpPr>
        <p:spPr>
          <a:xfrm>
            <a:off x="4050283" y="3068560"/>
            <a:ext cx="2808000" cy="626701"/>
          </a:xfrm>
          <a:prstGeom prst="roundRect">
            <a:avLst>
              <a:gd name="adj" fmla="val 10035"/>
            </a:avLst>
          </a:prstGeom>
          <a:solidFill>
            <a:schemeClr val="accent6">
              <a:lumMod val="20000"/>
              <a:lumOff val="80000"/>
            </a:schemeClr>
          </a:solidFill>
          <a:ln w="12700">
            <a:noFill/>
          </a:ln>
        </p:spPr>
        <p:txBody>
          <a:bodyPr lIns="90000" tIns="36000" rIns="90000" bIns="36000" anchor="ctr" anchorCtr="0">
            <a:normAutofit/>
          </a:bodyPr>
          <a:lstStyle>
            <a:lvl1pPr marL="0" indent="0">
              <a:buFont typeface="Arial" panose="020B0604020202020204" pitchFamily="34" charset="0"/>
              <a:buNone/>
              <a:defRPr sz="900">
                <a:latin typeface="+mn-lt"/>
              </a:defRPr>
            </a:lvl1pPr>
            <a:lvl2pPr marL="0" indent="0">
              <a:spcBef>
                <a:spcPts val="0"/>
              </a:spcBef>
              <a:buNone/>
              <a:defRPr sz="900" b="1" i="0">
                <a:latin typeface="+mj-lt"/>
                <a:cs typeface="Segoe UI" panose="020B0502040204020203" pitchFamily="34" charset="0"/>
              </a:defRPr>
            </a:lvl2pPr>
          </a:lstStyle>
          <a:p>
            <a:pPr lvl="0"/>
            <a:r>
              <a:rPr lang="en-US"/>
              <a:t>Click to edit Master text styles</a:t>
            </a:r>
          </a:p>
          <a:p>
            <a:pPr lvl="1"/>
            <a:r>
              <a:rPr lang="en-US"/>
              <a:t>Level 2</a:t>
            </a:r>
          </a:p>
        </p:txBody>
      </p:sp>
      <p:sp>
        <p:nvSpPr>
          <p:cNvPr id="186" name="Text Placeholder 94">
            <a:extLst>
              <a:ext uri="{FF2B5EF4-FFF2-40B4-BE49-F238E27FC236}">
                <a16:creationId xmlns:a16="http://schemas.microsoft.com/office/drawing/2014/main" id="{3BF3353A-2534-A54C-BD30-4DA6ABBA06BA}"/>
              </a:ext>
            </a:extLst>
          </p:cNvPr>
          <p:cNvSpPr>
            <a:spLocks noGrp="1"/>
          </p:cNvSpPr>
          <p:nvPr>
            <p:ph type="body" sz="quarter" idx="25" hasCustomPrompt="1"/>
          </p:nvPr>
        </p:nvSpPr>
        <p:spPr>
          <a:xfrm>
            <a:off x="7516368" y="1454181"/>
            <a:ext cx="2807208" cy="345600"/>
          </a:xfrm>
          <a:prstGeom prst="roundRect">
            <a:avLst>
              <a:gd name="adj" fmla="val 50000"/>
            </a:avLst>
          </a:prstGeom>
          <a:solidFill>
            <a:schemeClr val="accent2"/>
          </a:solidFill>
          <a:effectLst/>
        </p:spPr>
        <p:txBody>
          <a:bodyPr anchor="ctr" anchorCtr="0">
            <a:noAutofit/>
          </a:bodyPr>
          <a:lstStyle>
            <a:lvl1pPr marL="0" indent="0" algn="ctr">
              <a:buNone/>
              <a:defRPr sz="1200" b="1" i="0">
                <a:solidFill>
                  <a:srgbClr val="FFFFFF"/>
                </a:solidFill>
                <a:latin typeface="+mj-lt"/>
                <a:cs typeface="Segoe UI Semibold" panose="020B0502040204020203" pitchFamily="34" charset="0"/>
              </a:defRPr>
            </a:lvl1pPr>
          </a:lstStyle>
          <a:p>
            <a:pPr algn="ctr"/>
            <a:r>
              <a:rPr lang="en-US"/>
              <a:t>Scenario</a:t>
            </a:r>
          </a:p>
        </p:txBody>
      </p:sp>
      <p:sp>
        <p:nvSpPr>
          <p:cNvPr id="187" name="Text Placeholder 105">
            <a:extLst>
              <a:ext uri="{FF2B5EF4-FFF2-40B4-BE49-F238E27FC236}">
                <a16:creationId xmlns:a16="http://schemas.microsoft.com/office/drawing/2014/main" id="{F8FA69C0-B798-B0EF-B064-997FF774E8E9}"/>
              </a:ext>
            </a:extLst>
          </p:cNvPr>
          <p:cNvSpPr>
            <a:spLocks noGrp="1"/>
          </p:cNvSpPr>
          <p:nvPr>
            <p:ph type="body" sz="quarter" idx="26"/>
          </p:nvPr>
        </p:nvSpPr>
        <p:spPr>
          <a:xfrm>
            <a:off x="7516368" y="1892488"/>
            <a:ext cx="2808000" cy="626701"/>
          </a:xfrm>
          <a:prstGeom prst="rect">
            <a:avLst/>
          </a:prstGeom>
        </p:spPr>
        <p:txBody>
          <a:bodyPr lIns="90000" tIns="36000" rIns="90000" bIns="36000">
            <a:normAutofit/>
          </a:bodyPr>
          <a:lstStyle>
            <a:lvl1pPr marL="0" indent="0">
              <a:spcBef>
                <a:spcPts val="0"/>
              </a:spcBef>
              <a:buNone/>
              <a:defRPr sz="900">
                <a:latin typeface="+mn-lt"/>
              </a:defRPr>
            </a:lvl1pPr>
          </a:lstStyle>
          <a:p>
            <a:pPr lvl="0"/>
            <a:r>
              <a:rPr lang="en-US"/>
              <a:t>Click to edit Master text styles</a:t>
            </a:r>
          </a:p>
        </p:txBody>
      </p:sp>
      <p:sp>
        <p:nvSpPr>
          <p:cNvPr id="188" name="Text Placeholder 105">
            <a:extLst>
              <a:ext uri="{FF2B5EF4-FFF2-40B4-BE49-F238E27FC236}">
                <a16:creationId xmlns:a16="http://schemas.microsoft.com/office/drawing/2014/main" id="{FFA3E6BA-ECB6-F78C-CF22-7B05706020E3}"/>
              </a:ext>
            </a:extLst>
          </p:cNvPr>
          <p:cNvSpPr>
            <a:spLocks noGrp="1"/>
          </p:cNvSpPr>
          <p:nvPr>
            <p:ph type="body" sz="quarter" idx="27"/>
          </p:nvPr>
        </p:nvSpPr>
        <p:spPr>
          <a:xfrm>
            <a:off x="7516368" y="3068560"/>
            <a:ext cx="2808000" cy="626701"/>
          </a:xfrm>
          <a:prstGeom prst="roundRect">
            <a:avLst>
              <a:gd name="adj" fmla="val 10035"/>
            </a:avLst>
          </a:prstGeom>
          <a:solidFill>
            <a:schemeClr val="accent6">
              <a:lumMod val="20000"/>
              <a:lumOff val="80000"/>
            </a:schemeClr>
          </a:solidFill>
          <a:ln w="12700">
            <a:noFill/>
          </a:ln>
        </p:spPr>
        <p:txBody>
          <a:bodyPr lIns="90000" tIns="36000" rIns="90000" bIns="36000" anchor="ctr" anchorCtr="0">
            <a:normAutofit/>
          </a:bodyPr>
          <a:lstStyle>
            <a:lvl1pPr marL="0" indent="0">
              <a:buFont typeface="Arial" panose="020B0604020202020204" pitchFamily="34" charset="0"/>
              <a:buNone/>
              <a:defRPr sz="900">
                <a:latin typeface="+mn-lt"/>
              </a:defRPr>
            </a:lvl1pPr>
            <a:lvl2pPr marL="0" indent="0">
              <a:spcBef>
                <a:spcPts val="0"/>
              </a:spcBef>
              <a:buNone/>
              <a:defRPr sz="900" b="1" i="0">
                <a:latin typeface="+mj-lt"/>
                <a:cs typeface="Segoe UI" panose="020B0502040204020203" pitchFamily="34" charset="0"/>
              </a:defRPr>
            </a:lvl2pPr>
          </a:lstStyle>
          <a:p>
            <a:pPr lvl="0"/>
            <a:r>
              <a:rPr lang="en-US"/>
              <a:t>Click to edit Master text styles</a:t>
            </a:r>
          </a:p>
          <a:p>
            <a:pPr lvl="1"/>
            <a:r>
              <a:rPr lang="en-US"/>
              <a:t>Level 2</a:t>
            </a:r>
          </a:p>
        </p:txBody>
      </p:sp>
      <p:sp>
        <p:nvSpPr>
          <p:cNvPr id="195" name="Text Placeholder 94">
            <a:extLst>
              <a:ext uri="{FF2B5EF4-FFF2-40B4-BE49-F238E27FC236}">
                <a16:creationId xmlns:a16="http://schemas.microsoft.com/office/drawing/2014/main" id="{4411A19D-5600-3582-7891-BEECA6B3C921}"/>
              </a:ext>
            </a:extLst>
          </p:cNvPr>
          <p:cNvSpPr>
            <a:spLocks noGrp="1"/>
          </p:cNvSpPr>
          <p:nvPr>
            <p:ph type="body" sz="quarter" idx="34" hasCustomPrompt="1"/>
          </p:nvPr>
        </p:nvSpPr>
        <p:spPr>
          <a:xfrm>
            <a:off x="7516368" y="3914121"/>
            <a:ext cx="2807208" cy="345600"/>
          </a:xfrm>
          <a:prstGeom prst="roundRect">
            <a:avLst>
              <a:gd name="adj" fmla="val 50000"/>
            </a:avLst>
          </a:prstGeom>
          <a:solidFill>
            <a:schemeClr val="accent2"/>
          </a:solidFill>
          <a:effectLst/>
        </p:spPr>
        <p:txBody>
          <a:bodyPr anchor="ctr" anchorCtr="0">
            <a:noAutofit/>
          </a:bodyPr>
          <a:lstStyle>
            <a:lvl1pPr marL="0" indent="0" algn="ctr">
              <a:buNone/>
              <a:defRPr sz="1200" b="1" i="0">
                <a:solidFill>
                  <a:srgbClr val="FFFFFF"/>
                </a:solidFill>
                <a:latin typeface="+mj-lt"/>
                <a:cs typeface="Segoe UI Semibold" panose="020B0502040204020203" pitchFamily="34" charset="0"/>
              </a:defRPr>
            </a:lvl1pPr>
          </a:lstStyle>
          <a:p>
            <a:pPr algn="ctr"/>
            <a:r>
              <a:rPr lang="en-US"/>
              <a:t>Scenario</a:t>
            </a:r>
          </a:p>
        </p:txBody>
      </p:sp>
      <p:sp>
        <p:nvSpPr>
          <p:cNvPr id="196" name="Text Placeholder 105">
            <a:extLst>
              <a:ext uri="{FF2B5EF4-FFF2-40B4-BE49-F238E27FC236}">
                <a16:creationId xmlns:a16="http://schemas.microsoft.com/office/drawing/2014/main" id="{E6756EC6-5C62-CCBD-6970-540F4E463C66}"/>
              </a:ext>
            </a:extLst>
          </p:cNvPr>
          <p:cNvSpPr>
            <a:spLocks noGrp="1"/>
          </p:cNvSpPr>
          <p:nvPr>
            <p:ph type="body" sz="quarter" idx="35"/>
          </p:nvPr>
        </p:nvSpPr>
        <p:spPr>
          <a:xfrm>
            <a:off x="7516368" y="4348666"/>
            <a:ext cx="2808000" cy="626701"/>
          </a:xfrm>
          <a:prstGeom prst="rect">
            <a:avLst/>
          </a:prstGeom>
        </p:spPr>
        <p:txBody>
          <a:bodyPr lIns="90000" tIns="36000" rIns="90000" bIns="36000">
            <a:normAutofit/>
          </a:bodyPr>
          <a:lstStyle>
            <a:lvl1pPr marL="0" indent="0">
              <a:spcBef>
                <a:spcPts val="0"/>
              </a:spcBef>
              <a:buNone/>
              <a:defRPr sz="900">
                <a:latin typeface="+mn-lt"/>
              </a:defRPr>
            </a:lvl1pPr>
          </a:lstStyle>
          <a:p>
            <a:pPr lvl="0"/>
            <a:r>
              <a:rPr lang="en-US"/>
              <a:t>Click to edit Master text styles</a:t>
            </a:r>
          </a:p>
        </p:txBody>
      </p:sp>
      <p:sp>
        <p:nvSpPr>
          <p:cNvPr id="197" name="Text Placeholder 105">
            <a:extLst>
              <a:ext uri="{FF2B5EF4-FFF2-40B4-BE49-F238E27FC236}">
                <a16:creationId xmlns:a16="http://schemas.microsoft.com/office/drawing/2014/main" id="{56520A8E-9E5D-0840-1CB1-35762F47BF5D}"/>
              </a:ext>
            </a:extLst>
          </p:cNvPr>
          <p:cNvSpPr>
            <a:spLocks noGrp="1"/>
          </p:cNvSpPr>
          <p:nvPr>
            <p:ph type="body" sz="quarter" idx="36"/>
          </p:nvPr>
        </p:nvSpPr>
        <p:spPr>
          <a:xfrm>
            <a:off x="7516368" y="5502238"/>
            <a:ext cx="2808000" cy="626701"/>
          </a:xfrm>
          <a:prstGeom prst="roundRect">
            <a:avLst>
              <a:gd name="adj" fmla="val 10035"/>
            </a:avLst>
          </a:prstGeom>
          <a:solidFill>
            <a:schemeClr val="accent6">
              <a:lumMod val="20000"/>
              <a:lumOff val="80000"/>
            </a:schemeClr>
          </a:solidFill>
          <a:ln w="12700">
            <a:noFill/>
          </a:ln>
        </p:spPr>
        <p:txBody>
          <a:bodyPr lIns="90000" tIns="36000" rIns="90000" bIns="36000" anchor="ctr" anchorCtr="0">
            <a:normAutofit/>
          </a:bodyPr>
          <a:lstStyle>
            <a:lvl1pPr marL="0" indent="0">
              <a:buFont typeface="Arial" panose="020B0604020202020204" pitchFamily="34" charset="0"/>
              <a:buNone/>
              <a:defRPr sz="900">
                <a:latin typeface="+mn-lt"/>
              </a:defRPr>
            </a:lvl1pPr>
            <a:lvl2pPr marL="0" indent="0">
              <a:spcBef>
                <a:spcPts val="0"/>
              </a:spcBef>
              <a:buNone/>
              <a:defRPr sz="900" b="1" i="0">
                <a:latin typeface="+mj-lt"/>
                <a:cs typeface="Segoe UI" panose="020B0502040204020203" pitchFamily="34" charset="0"/>
              </a:defRPr>
            </a:lvl2pPr>
          </a:lstStyle>
          <a:p>
            <a:pPr lvl="0"/>
            <a:r>
              <a:rPr lang="en-US"/>
              <a:t>Click to edit Master text styles</a:t>
            </a:r>
          </a:p>
          <a:p>
            <a:pPr lvl="1"/>
            <a:r>
              <a:rPr lang="en-US"/>
              <a:t>Level 2</a:t>
            </a:r>
          </a:p>
        </p:txBody>
      </p:sp>
      <p:sp>
        <p:nvSpPr>
          <p:cNvPr id="192" name="Text Placeholder 94">
            <a:extLst>
              <a:ext uri="{FF2B5EF4-FFF2-40B4-BE49-F238E27FC236}">
                <a16:creationId xmlns:a16="http://schemas.microsoft.com/office/drawing/2014/main" id="{D8F51403-DA8F-C60A-932D-8B8817FDA751}"/>
              </a:ext>
            </a:extLst>
          </p:cNvPr>
          <p:cNvSpPr>
            <a:spLocks noGrp="1"/>
          </p:cNvSpPr>
          <p:nvPr>
            <p:ph type="body" sz="quarter" idx="31" hasCustomPrompt="1"/>
          </p:nvPr>
        </p:nvSpPr>
        <p:spPr>
          <a:xfrm>
            <a:off x="4050283" y="3914121"/>
            <a:ext cx="2807208" cy="345600"/>
          </a:xfrm>
          <a:prstGeom prst="roundRect">
            <a:avLst>
              <a:gd name="adj" fmla="val 50000"/>
            </a:avLst>
          </a:prstGeom>
          <a:solidFill>
            <a:schemeClr val="accent2"/>
          </a:solidFill>
          <a:effectLst/>
        </p:spPr>
        <p:txBody>
          <a:bodyPr anchor="ctr" anchorCtr="0">
            <a:noAutofit/>
          </a:bodyPr>
          <a:lstStyle>
            <a:lvl1pPr marL="0" indent="0" algn="ctr">
              <a:buNone/>
              <a:defRPr sz="1200" b="1" i="0">
                <a:solidFill>
                  <a:srgbClr val="FFFFFF"/>
                </a:solidFill>
                <a:latin typeface="+mj-lt"/>
                <a:cs typeface="Segoe UI Semibold" panose="020B0502040204020203" pitchFamily="34" charset="0"/>
              </a:defRPr>
            </a:lvl1pPr>
          </a:lstStyle>
          <a:p>
            <a:pPr algn="ctr"/>
            <a:r>
              <a:rPr lang="en-US"/>
              <a:t>Scenario</a:t>
            </a:r>
          </a:p>
        </p:txBody>
      </p:sp>
      <p:sp>
        <p:nvSpPr>
          <p:cNvPr id="193" name="Text Placeholder 105">
            <a:extLst>
              <a:ext uri="{FF2B5EF4-FFF2-40B4-BE49-F238E27FC236}">
                <a16:creationId xmlns:a16="http://schemas.microsoft.com/office/drawing/2014/main" id="{1D287AE8-D07F-849B-E6F1-1AC629E8FB32}"/>
              </a:ext>
            </a:extLst>
          </p:cNvPr>
          <p:cNvSpPr>
            <a:spLocks noGrp="1"/>
          </p:cNvSpPr>
          <p:nvPr>
            <p:ph type="body" sz="quarter" idx="32"/>
          </p:nvPr>
        </p:nvSpPr>
        <p:spPr>
          <a:xfrm>
            <a:off x="4050283" y="4348666"/>
            <a:ext cx="2808000" cy="626701"/>
          </a:xfrm>
          <a:prstGeom prst="rect">
            <a:avLst/>
          </a:prstGeom>
        </p:spPr>
        <p:txBody>
          <a:bodyPr lIns="90000" tIns="36000" rIns="90000" bIns="36000">
            <a:normAutofit/>
          </a:bodyPr>
          <a:lstStyle>
            <a:lvl1pPr marL="0" indent="0">
              <a:spcBef>
                <a:spcPts val="0"/>
              </a:spcBef>
              <a:buNone/>
              <a:defRPr sz="900">
                <a:latin typeface="+mn-lt"/>
              </a:defRPr>
            </a:lvl1pPr>
          </a:lstStyle>
          <a:p>
            <a:pPr lvl="0"/>
            <a:r>
              <a:rPr lang="en-US"/>
              <a:t>Click to edit Master text styles</a:t>
            </a:r>
          </a:p>
        </p:txBody>
      </p:sp>
      <p:sp>
        <p:nvSpPr>
          <p:cNvPr id="194" name="Text Placeholder 105">
            <a:extLst>
              <a:ext uri="{FF2B5EF4-FFF2-40B4-BE49-F238E27FC236}">
                <a16:creationId xmlns:a16="http://schemas.microsoft.com/office/drawing/2014/main" id="{D79AB424-C959-FD9F-0942-4B657234F221}"/>
              </a:ext>
            </a:extLst>
          </p:cNvPr>
          <p:cNvSpPr>
            <a:spLocks noGrp="1"/>
          </p:cNvSpPr>
          <p:nvPr>
            <p:ph type="body" sz="quarter" idx="33"/>
          </p:nvPr>
        </p:nvSpPr>
        <p:spPr>
          <a:xfrm>
            <a:off x="4050283" y="5502238"/>
            <a:ext cx="2808000" cy="626701"/>
          </a:xfrm>
          <a:prstGeom prst="roundRect">
            <a:avLst>
              <a:gd name="adj" fmla="val 10035"/>
            </a:avLst>
          </a:prstGeom>
          <a:solidFill>
            <a:schemeClr val="accent6">
              <a:lumMod val="20000"/>
              <a:lumOff val="80000"/>
            </a:schemeClr>
          </a:solidFill>
          <a:ln w="12700">
            <a:noFill/>
          </a:ln>
        </p:spPr>
        <p:txBody>
          <a:bodyPr lIns="90000" tIns="36000" rIns="90000" bIns="36000" anchor="ctr" anchorCtr="0">
            <a:normAutofit/>
          </a:bodyPr>
          <a:lstStyle>
            <a:lvl1pPr marL="0" indent="0">
              <a:buFont typeface="Arial" panose="020B0604020202020204" pitchFamily="34" charset="0"/>
              <a:buNone/>
              <a:defRPr sz="900">
                <a:latin typeface="+mn-lt"/>
              </a:defRPr>
            </a:lvl1pPr>
            <a:lvl2pPr marL="0" indent="0">
              <a:spcBef>
                <a:spcPts val="0"/>
              </a:spcBef>
              <a:buNone/>
              <a:defRPr sz="900" b="1" i="0">
                <a:latin typeface="+mj-lt"/>
                <a:cs typeface="Segoe UI" panose="020B0502040204020203" pitchFamily="34" charset="0"/>
              </a:defRPr>
            </a:lvl2pPr>
          </a:lstStyle>
          <a:p>
            <a:pPr lvl="0"/>
            <a:r>
              <a:rPr lang="en-US"/>
              <a:t>Click to edit Master text styles</a:t>
            </a:r>
          </a:p>
          <a:p>
            <a:pPr lvl="1"/>
            <a:r>
              <a:rPr lang="en-US"/>
              <a:t>Level 2</a:t>
            </a:r>
          </a:p>
        </p:txBody>
      </p:sp>
      <p:sp>
        <p:nvSpPr>
          <p:cNvPr id="189" name="Text Placeholder 94">
            <a:extLst>
              <a:ext uri="{FF2B5EF4-FFF2-40B4-BE49-F238E27FC236}">
                <a16:creationId xmlns:a16="http://schemas.microsoft.com/office/drawing/2014/main" id="{E07EBCA7-C1BD-E0AD-6403-14224CB1B5C6}"/>
              </a:ext>
            </a:extLst>
          </p:cNvPr>
          <p:cNvSpPr>
            <a:spLocks noGrp="1"/>
          </p:cNvSpPr>
          <p:nvPr>
            <p:ph type="body" sz="quarter" idx="28" hasCustomPrompt="1"/>
          </p:nvPr>
        </p:nvSpPr>
        <p:spPr>
          <a:xfrm>
            <a:off x="584199" y="3914121"/>
            <a:ext cx="2807208" cy="345600"/>
          </a:xfrm>
          <a:prstGeom prst="roundRect">
            <a:avLst>
              <a:gd name="adj" fmla="val 50000"/>
            </a:avLst>
          </a:prstGeom>
          <a:solidFill>
            <a:schemeClr val="accent2"/>
          </a:solidFill>
          <a:effectLst/>
        </p:spPr>
        <p:txBody>
          <a:bodyPr anchor="ctr" anchorCtr="0">
            <a:noAutofit/>
          </a:bodyPr>
          <a:lstStyle>
            <a:lvl1pPr marL="0" indent="0" algn="ctr">
              <a:buNone/>
              <a:defRPr sz="1200" b="1" i="0">
                <a:solidFill>
                  <a:srgbClr val="FFFFFF"/>
                </a:solidFill>
                <a:latin typeface="+mj-lt"/>
                <a:cs typeface="Segoe UI Semibold" panose="020B0502040204020203" pitchFamily="34" charset="0"/>
              </a:defRPr>
            </a:lvl1pPr>
          </a:lstStyle>
          <a:p>
            <a:pPr algn="ctr"/>
            <a:r>
              <a:rPr lang="en-US"/>
              <a:t>Scenario</a:t>
            </a:r>
          </a:p>
        </p:txBody>
      </p:sp>
      <p:sp>
        <p:nvSpPr>
          <p:cNvPr id="190" name="Text Placeholder 105">
            <a:extLst>
              <a:ext uri="{FF2B5EF4-FFF2-40B4-BE49-F238E27FC236}">
                <a16:creationId xmlns:a16="http://schemas.microsoft.com/office/drawing/2014/main" id="{880DDDC9-1973-AB6B-84B0-8402F7E57DD6}"/>
              </a:ext>
            </a:extLst>
          </p:cNvPr>
          <p:cNvSpPr>
            <a:spLocks noGrp="1"/>
          </p:cNvSpPr>
          <p:nvPr>
            <p:ph type="body" sz="quarter" idx="29"/>
          </p:nvPr>
        </p:nvSpPr>
        <p:spPr>
          <a:xfrm>
            <a:off x="584200" y="4348666"/>
            <a:ext cx="2808000" cy="626701"/>
          </a:xfrm>
          <a:prstGeom prst="rect">
            <a:avLst/>
          </a:prstGeom>
        </p:spPr>
        <p:txBody>
          <a:bodyPr lIns="90000" tIns="36000" rIns="90000" bIns="36000">
            <a:normAutofit/>
          </a:bodyPr>
          <a:lstStyle>
            <a:lvl1pPr marL="0" indent="0">
              <a:spcBef>
                <a:spcPts val="0"/>
              </a:spcBef>
              <a:buNone/>
              <a:defRPr sz="900">
                <a:latin typeface="+mn-lt"/>
              </a:defRPr>
            </a:lvl1pPr>
          </a:lstStyle>
          <a:p>
            <a:pPr lvl="0"/>
            <a:r>
              <a:rPr lang="en-US"/>
              <a:t>Click to edit Master text styles</a:t>
            </a:r>
          </a:p>
        </p:txBody>
      </p:sp>
      <p:sp>
        <p:nvSpPr>
          <p:cNvPr id="191" name="Text Placeholder 105">
            <a:extLst>
              <a:ext uri="{FF2B5EF4-FFF2-40B4-BE49-F238E27FC236}">
                <a16:creationId xmlns:a16="http://schemas.microsoft.com/office/drawing/2014/main" id="{779BA1D8-105C-B66F-63AF-84DC7F622456}"/>
              </a:ext>
            </a:extLst>
          </p:cNvPr>
          <p:cNvSpPr>
            <a:spLocks noGrp="1"/>
          </p:cNvSpPr>
          <p:nvPr>
            <p:ph type="body" sz="quarter" idx="30"/>
          </p:nvPr>
        </p:nvSpPr>
        <p:spPr>
          <a:xfrm>
            <a:off x="584200" y="5502238"/>
            <a:ext cx="2808000" cy="626701"/>
          </a:xfrm>
          <a:prstGeom prst="roundRect">
            <a:avLst>
              <a:gd name="adj" fmla="val 10035"/>
            </a:avLst>
          </a:prstGeom>
          <a:solidFill>
            <a:schemeClr val="accent6">
              <a:lumMod val="20000"/>
              <a:lumOff val="80000"/>
            </a:schemeClr>
          </a:solidFill>
          <a:ln w="12700">
            <a:noFill/>
          </a:ln>
        </p:spPr>
        <p:txBody>
          <a:bodyPr lIns="90000" tIns="36000" rIns="90000" bIns="36000" anchor="ctr" anchorCtr="0">
            <a:normAutofit/>
          </a:bodyPr>
          <a:lstStyle>
            <a:lvl1pPr marL="0" indent="0">
              <a:buFont typeface="Arial" panose="020B0604020202020204" pitchFamily="34" charset="0"/>
              <a:buNone/>
              <a:defRPr sz="900">
                <a:latin typeface="+mn-lt"/>
              </a:defRPr>
            </a:lvl1pPr>
            <a:lvl2pPr marL="0" indent="0">
              <a:spcBef>
                <a:spcPts val="0"/>
              </a:spcBef>
              <a:buNone/>
              <a:defRPr sz="900" b="1" i="0">
                <a:latin typeface="+mj-lt"/>
                <a:cs typeface="Segoe UI" panose="020B0502040204020203" pitchFamily="34" charset="0"/>
              </a:defRPr>
            </a:lvl2pPr>
          </a:lstStyle>
          <a:p>
            <a:pPr lvl="0"/>
            <a:r>
              <a:rPr lang="en-US"/>
              <a:t>Click to edit Master text styles</a:t>
            </a:r>
          </a:p>
          <a:p>
            <a:pPr lvl="1"/>
            <a:r>
              <a:rPr lang="en-US"/>
              <a:t>Level 2</a:t>
            </a:r>
          </a:p>
        </p:txBody>
      </p:sp>
      <p:sp>
        <p:nvSpPr>
          <p:cNvPr id="4" name="Text Placeholder 10">
            <a:extLst>
              <a:ext uri="{FF2B5EF4-FFF2-40B4-BE49-F238E27FC236}">
                <a16:creationId xmlns:a16="http://schemas.microsoft.com/office/drawing/2014/main" id="{07FB0D44-B2FC-AD50-89A4-2016469B01D6}"/>
              </a:ext>
              <a:ext uri="{C183D7F6-B498-43B3-948B-1728B52AA6E4}">
                <adec:decorative xmlns:adec="http://schemas.microsoft.com/office/drawing/2017/decorative" val="1"/>
              </a:ext>
            </a:extLst>
          </p:cNvPr>
          <p:cNvSpPr>
            <a:spLocks noGrp="1"/>
          </p:cNvSpPr>
          <p:nvPr>
            <p:ph type="body" sz="quarter" idx="38" hasCustomPrompt="1"/>
          </p:nvPr>
        </p:nvSpPr>
        <p:spPr>
          <a:xfrm>
            <a:off x="11417128" y="357645"/>
            <a:ext cx="127000" cy="125999"/>
          </a:xfrm>
          <a:prstGeom prst="ellipse">
            <a:avLst/>
          </a:prstGeom>
          <a:solidFill>
            <a:srgbClr val="B1B3B3"/>
          </a:solidFill>
        </p:spPr>
        <p:txBody>
          <a:bodyPr>
            <a:noAutofit/>
          </a:bodyPr>
          <a:lstStyle>
            <a:lvl1pPr marL="0" indent="0">
              <a:buFontTx/>
              <a:buNone/>
              <a:defRPr sz="100">
                <a:noFill/>
              </a:defRPr>
            </a:lvl1pPr>
            <a:lvl2pPr marL="228600" indent="0">
              <a:buFontTx/>
              <a:buNone/>
              <a:defRPr sz="100">
                <a:noFill/>
              </a:defRPr>
            </a:lvl2pPr>
            <a:lvl3pPr marL="457200" indent="0">
              <a:buFontTx/>
              <a:buNone/>
              <a:defRPr sz="100">
                <a:noFill/>
              </a:defRPr>
            </a:lvl3pPr>
            <a:lvl4pPr marL="661988" indent="0">
              <a:buFontTx/>
              <a:buNone/>
              <a:defRPr sz="100">
                <a:noFill/>
              </a:defRPr>
            </a:lvl4pPr>
            <a:lvl5pPr marL="855663" indent="0">
              <a:buFontTx/>
              <a:buNone/>
              <a:defRPr sz="100">
                <a:noFill/>
              </a:defRPr>
            </a:lvl5pPr>
          </a:lstStyle>
          <a:p>
            <a:pPr lvl="0"/>
            <a:r>
              <a:rPr lang="en-US"/>
              <a:t>a</a:t>
            </a:r>
          </a:p>
        </p:txBody>
      </p:sp>
      <p:sp>
        <p:nvSpPr>
          <p:cNvPr id="6" name="Text Placeholder 10">
            <a:extLst>
              <a:ext uri="{FF2B5EF4-FFF2-40B4-BE49-F238E27FC236}">
                <a16:creationId xmlns:a16="http://schemas.microsoft.com/office/drawing/2014/main" id="{4A5639CF-B5E7-20B0-D289-A990965914E6}"/>
              </a:ext>
              <a:ext uri="{C183D7F6-B498-43B3-948B-1728B52AA6E4}">
                <adec:decorative xmlns:adec="http://schemas.microsoft.com/office/drawing/2017/decorative" val="1"/>
              </a:ext>
            </a:extLst>
          </p:cNvPr>
          <p:cNvSpPr>
            <a:spLocks noGrp="1"/>
          </p:cNvSpPr>
          <p:nvPr>
            <p:ph type="body" sz="quarter" idx="39" hasCustomPrompt="1"/>
          </p:nvPr>
        </p:nvSpPr>
        <p:spPr>
          <a:xfrm>
            <a:off x="11588664" y="357645"/>
            <a:ext cx="127000" cy="125999"/>
          </a:xfrm>
          <a:prstGeom prst="ellipse">
            <a:avLst/>
          </a:prstGeom>
          <a:solidFill>
            <a:srgbClr val="B1B3B3"/>
          </a:solidFill>
        </p:spPr>
        <p:txBody>
          <a:bodyPr>
            <a:noAutofit/>
          </a:bodyPr>
          <a:lstStyle>
            <a:lvl1pPr marL="0" indent="0">
              <a:buFontTx/>
              <a:buNone/>
              <a:defRPr sz="100">
                <a:noFill/>
              </a:defRPr>
            </a:lvl1pPr>
            <a:lvl2pPr marL="228600" indent="0">
              <a:buFontTx/>
              <a:buNone/>
              <a:defRPr sz="100">
                <a:noFill/>
              </a:defRPr>
            </a:lvl2pPr>
            <a:lvl3pPr marL="457200" indent="0">
              <a:buFontTx/>
              <a:buNone/>
              <a:defRPr sz="100">
                <a:noFill/>
              </a:defRPr>
            </a:lvl3pPr>
            <a:lvl4pPr marL="661988" indent="0">
              <a:buFontTx/>
              <a:buNone/>
              <a:defRPr sz="100">
                <a:noFill/>
              </a:defRPr>
            </a:lvl4pPr>
            <a:lvl5pPr marL="855663" indent="0">
              <a:buFontTx/>
              <a:buNone/>
              <a:defRPr sz="100">
                <a:noFill/>
              </a:defRPr>
            </a:lvl5pPr>
          </a:lstStyle>
          <a:p>
            <a:pPr lvl="0"/>
            <a:r>
              <a:rPr lang="en-US"/>
              <a:t>a</a:t>
            </a:r>
          </a:p>
        </p:txBody>
      </p:sp>
      <p:sp>
        <p:nvSpPr>
          <p:cNvPr id="7" name="Text Placeholder 10">
            <a:extLst>
              <a:ext uri="{FF2B5EF4-FFF2-40B4-BE49-F238E27FC236}">
                <a16:creationId xmlns:a16="http://schemas.microsoft.com/office/drawing/2014/main" id="{8C6AE7B5-FABD-E95D-A0C4-FEA8F2FE8010}"/>
              </a:ext>
              <a:ext uri="{C183D7F6-B498-43B3-948B-1728B52AA6E4}">
                <adec:decorative xmlns:adec="http://schemas.microsoft.com/office/drawing/2017/decorative" val="1"/>
              </a:ext>
            </a:extLst>
          </p:cNvPr>
          <p:cNvSpPr>
            <a:spLocks noGrp="1"/>
          </p:cNvSpPr>
          <p:nvPr>
            <p:ph type="body" sz="quarter" idx="40" hasCustomPrompt="1"/>
          </p:nvPr>
        </p:nvSpPr>
        <p:spPr>
          <a:xfrm>
            <a:off x="11760200" y="357645"/>
            <a:ext cx="127000" cy="125999"/>
          </a:xfrm>
          <a:prstGeom prst="ellipse">
            <a:avLst/>
          </a:prstGeom>
          <a:solidFill>
            <a:srgbClr val="B1B3B3"/>
          </a:solidFill>
        </p:spPr>
        <p:txBody>
          <a:bodyPr>
            <a:noAutofit/>
          </a:bodyPr>
          <a:lstStyle>
            <a:lvl1pPr marL="0" indent="0">
              <a:buFontTx/>
              <a:buNone/>
              <a:defRPr sz="100">
                <a:noFill/>
              </a:defRPr>
            </a:lvl1pPr>
            <a:lvl2pPr marL="228600" indent="0">
              <a:buFontTx/>
              <a:buNone/>
              <a:defRPr sz="100">
                <a:noFill/>
              </a:defRPr>
            </a:lvl2pPr>
            <a:lvl3pPr marL="457200" indent="0">
              <a:buFontTx/>
              <a:buNone/>
              <a:defRPr sz="100">
                <a:noFill/>
              </a:defRPr>
            </a:lvl3pPr>
            <a:lvl4pPr marL="661988" indent="0">
              <a:buFontTx/>
              <a:buNone/>
              <a:defRPr sz="100">
                <a:noFill/>
              </a:defRPr>
            </a:lvl4pPr>
            <a:lvl5pPr marL="855663" indent="0">
              <a:buFontTx/>
              <a:buNone/>
              <a:defRPr sz="100">
                <a:noFill/>
              </a:defRPr>
            </a:lvl5pPr>
          </a:lstStyle>
          <a:p>
            <a:pPr lvl="0"/>
            <a:r>
              <a:rPr lang="en-US"/>
              <a:t>a</a:t>
            </a:r>
          </a:p>
        </p:txBody>
      </p:sp>
      <p:sp>
        <p:nvSpPr>
          <p:cNvPr id="9" name="TextBox 8">
            <a:extLst>
              <a:ext uri="{FF2B5EF4-FFF2-40B4-BE49-F238E27FC236}">
                <a16:creationId xmlns:a16="http://schemas.microsoft.com/office/drawing/2014/main" id="{444DEC38-2E51-A342-8D8F-EF197EA84CD5}"/>
              </a:ext>
            </a:extLst>
          </p:cNvPr>
          <p:cNvSpPr txBox="1"/>
          <p:nvPr userDrawn="1">
            <p:extLst>
              <p:ext uri="{1162E1C5-73C7-4A58-AE30-91384D911F3F}">
                <p184:classification xmlns:p184="http://schemas.microsoft.com/office/powerpoint/2018/4/main" val="ftr"/>
              </p:ext>
            </p:extLst>
          </p:nvPr>
        </p:nvSpPr>
        <p:spPr>
          <a:xfrm>
            <a:off x="63500" y="6506067"/>
            <a:ext cx="5949107" cy="184666"/>
          </a:xfrm>
          <a:prstGeom prst="rect">
            <a:avLst/>
          </a:prstGeom>
        </p:spPr>
        <p:txBody>
          <a:bodyPr horzOverflow="overflow" wrap="square" lIns="0" tIns="0" rIns="0" bIns="0">
            <a:spAutoFit/>
          </a:bodyPr>
          <a:lstStyle/>
          <a:p>
            <a:pPr algn="l"/>
            <a:r>
              <a:rPr lang="en-US" sz="1200" b="1">
                <a:solidFill>
                  <a:schemeClr val="bg1">
                    <a:lumMod val="50000"/>
                  </a:schemeClr>
                </a:solidFill>
                <a:latin typeface="+mj-lt"/>
              </a:rPr>
              <a:t>Classified as Microsoft Confidential – content under embargo until Nov 18, 2025</a:t>
            </a:r>
          </a:p>
        </p:txBody>
      </p:sp>
    </p:spTree>
    <p:extLst>
      <p:ext uri="{BB962C8B-B14F-4D97-AF65-F5344CB8AC3E}">
        <p14:creationId xmlns:p14="http://schemas.microsoft.com/office/powerpoint/2010/main" val="117888040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Scenario six steps">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hasCustomPrompt="1"/>
          </p:nvPr>
        </p:nvSpPr>
        <p:spPr>
          <a:xfrm>
            <a:off x="584200" y="387766"/>
            <a:ext cx="5672544" cy="526298"/>
          </a:xfrm>
        </p:spPr>
        <p:txBody>
          <a:bodyPr tIns="0"/>
          <a:lstStyle>
            <a:lvl1pPr>
              <a:lnSpc>
                <a:spcPct val="95000"/>
              </a:lnSpc>
              <a:defRPr sz="1800" spc="0">
                <a:latin typeface="+mj-lt"/>
                <a:cs typeface="Segoe UI" panose="020B0502040204020203" pitchFamily="34" charset="0"/>
              </a:defRPr>
            </a:lvl1pPr>
          </a:lstStyle>
          <a:p>
            <a:r>
              <a:rPr lang="en-US"/>
              <a:t>Click to edit Master title style; can be up to two lines long; lorem ipsum dolor sit </a:t>
            </a:r>
            <a:r>
              <a:rPr lang="en-US" err="1"/>
              <a:t>amet</a:t>
            </a:r>
            <a:r>
              <a:rPr lang="en-US"/>
              <a:t> </a:t>
            </a:r>
            <a:r>
              <a:rPr lang="en-US" err="1"/>
              <a:t>consectetur</a:t>
            </a:r>
            <a:endParaRPr lang="en-US"/>
          </a:p>
        </p:txBody>
      </p:sp>
      <p:sp>
        <p:nvSpPr>
          <p:cNvPr id="4" name="Freeform: Shape 2">
            <a:extLst>
              <a:ext uri="{FF2B5EF4-FFF2-40B4-BE49-F238E27FC236}">
                <a16:creationId xmlns:a16="http://schemas.microsoft.com/office/drawing/2014/main" id="{2F51F4A4-9D1C-10B6-3868-E6FD8FD9C23B}"/>
              </a:ext>
              <a:ext uri="{C183D7F6-B498-43B3-948B-1728B52AA6E4}">
                <adec:decorative xmlns:adec="http://schemas.microsoft.com/office/drawing/2017/decorative" val="1"/>
              </a:ext>
            </a:extLst>
          </p:cNvPr>
          <p:cNvSpPr/>
          <p:nvPr userDrawn="1"/>
        </p:nvSpPr>
        <p:spPr bwMode="auto">
          <a:xfrm>
            <a:off x="-1576" y="1761263"/>
            <a:ext cx="11100760" cy="2453282"/>
          </a:xfrm>
          <a:custGeom>
            <a:avLst/>
            <a:gdLst>
              <a:gd name="connsiteX0" fmla="*/ 0 w 9070975"/>
              <a:gd name="connsiteY0" fmla="*/ 0 h 2491048"/>
              <a:gd name="connsiteX1" fmla="*/ 8850592 w 9070975"/>
              <a:gd name="connsiteY1" fmla="*/ 0 h 2491048"/>
              <a:gd name="connsiteX2" fmla="*/ 9070975 w 9070975"/>
              <a:gd name="connsiteY2" fmla="*/ 220383 h 2491048"/>
              <a:gd name="connsiteX3" fmla="*/ 9070975 w 9070975"/>
              <a:gd name="connsiteY3" fmla="*/ 2270665 h 2491048"/>
              <a:gd name="connsiteX4" fmla="*/ 8850592 w 9070975"/>
              <a:gd name="connsiteY4" fmla="*/ 2491048 h 2491048"/>
              <a:gd name="connsiteX5" fmla="*/ 0 w 9070975"/>
              <a:gd name="connsiteY5" fmla="*/ 2491048 h 2491048"/>
              <a:gd name="connsiteX0" fmla="*/ 25400 w 9096375"/>
              <a:gd name="connsiteY0" fmla="*/ 0 h 2491048"/>
              <a:gd name="connsiteX1" fmla="*/ 8875992 w 9096375"/>
              <a:gd name="connsiteY1" fmla="*/ 0 h 2491048"/>
              <a:gd name="connsiteX2" fmla="*/ 9096375 w 9096375"/>
              <a:gd name="connsiteY2" fmla="*/ 220383 h 2491048"/>
              <a:gd name="connsiteX3" fmla="*/ 9096375 w 9096375"/>
              <a:gd name="connsiteY3" fmla="*/ 2270665 h 2491048"/>
              <a:gd name="connsiteX4" fmla="*/ 8875992 w 9096375"/>
              <a:gd name="connsiteY4" fmla="*/ 2491048 h 2491048"/>
              <a:gd name="connsiteX5" fmla="*/ 25400 w 9096375"/>
              <a:gd name="connsiteY5" fmla="*/ 2491048 h 2491048"/>
              <a:gd name="connsiteX6" fmla="*/ 0 w 9096375"/>
              <a:gd name="connsiteY6" fmla="*/ 1182948 h 2491048"/>
              <a:gd name="connsiteX7" fmla="*/ 25400 w 9096375"/>
              <a:gd name="connsiteY7" fmla="*/ 0 h 2491048"/>
              <a:gd name="connsiteX0" fmla="*/ 0 w 9096375"/>
              <a:gd name="connsiteY0" fmla="*/ 1182948 h 2491048"/>
              <a:gd name="connsiteX1" fmla="*/ 25400 w 9096375"/>
              <a:gd name="connsiteY1" fmla="*/ 0 h 2491048"/>
              <a:gd name="connsiteX2" fmla="*/ 8875992 w 9096375"/>
              <a:gd name="connsiteY2" fmla="*/ 0 h 2491048"/>
              <a:gd name="connsiteX3" fmla="*/ 9096375 w 9096375"/>
              <a:gd name="connsiteY3" fmla="*/ 220383 h 2491048"/>
              <a:gd name="connsiteX4" fmla="*/ 9096375 w 9096375"/>
              <a:gd name="connsiteY4" fmla="*/ 2270665 h 2491048"/>
              <a:gd name="connsiteX5" fmla="*/ 8875992 w 9096375"/>
              <a:gd name="connsiteY5" fmla="*/ 2491048 h 2491048"/>
              <a:gd name="connsiteX6" fmla="*/ 25400 w 9096375"/>
              <a:gd name="connsiteY6" fmla="*/ 2491048 h 2491048"/>
              <a:gd name="connsiteX7" fmla="*/ 91440 w 9096375"/>
              <a:gd name="connsiteY7" fmla="*/ 1274388 h 2491048"/>
              <a:gd name="connsiteX0" fmla="*/ 0 w 9096375"/>
              <a:gd name="connsiteY0" fmla="*/ 1182948 h 2491048"/>
              <a:gd name="connsiteX1" fmla="*/ 25400 w 9096375"/>
              <a:gd name="connsiteY1" fmla="*/ 0 h 2491048"/>
              <a:gd name="connsiteX2" fmla="*/ 8875992 w 9096375"/>
              <a:gd name="connsiteY2" fmla="*/ 0 h 2491048"/>
              <a:gd name="connsiteX3" fmla="*/ 9096375 w 9096375"/>
              <a:gd name="connsiteY3" fmla="*/ 220383 h 2491048"/>
              <a:gd name="connsiteX4" fmla="*/ 9096375 w 9096375"/>
              <a:gd name="connsiteY4" fmla="*/ 2270665 h 2491048"/>
              <a:gd name="connsiteX5" fmla="*/ 8875992 w 9096375"/>
              <a:gd name="connsiteY5" fmla="*/ 2491048 h 2491048"/>
              <a:gd name="connsiteX6" fmla="*/ 25400 w 9096375"/>
              <a:gd name="connsiteY6" fmla="*/ 2491048 h 2491048"/>
              <a:gd name="connsiteX0" fmla="*/ 0 w 9070975"/>
              <a:gd name="connsiteY0" fmla="*/ 0 h 2491048"/>
              <a:gd name="connsiteX1" fmla="*/ 8850592 w 9070975"/>
              <a:gd name="connsiteY1" fmla="*/ 0 h 2491048"/>
              <a:gd name="connsiteX2" fmla="*/ 9070975 w 9070975"/>
              <a:gd name="connsiteY2" fmla="*/ 220383 h 2491048"/>
              <a:gd name="connsiteX3" fmla="*/ 9070975 w 9070975"/>
              <a:gd name="connsiteY3" fmla="*/ 2270665 h 2491048"/>
              <a:gd name="connsiteX4" fmla="*/ 8850592 w 9070975"/>
              <a:gd name="connsiteY4" fmla="*/ 2491048 h 2491048"/>
              <a:gd name="connsiteX5" fmla="*/ 0 w 9070975"/>
              <a:gd name="connsiteY5" fmla="*/ 2491048 h 2491048"/>
              <a:gd name="connsiteX0" fmla="*/ 0 w 9706877"/>
              <a:gd name="connsiteY0" fmla="*/ 0 h 2491048"/>
              <a:gd name="connsiteX1" fmla="*/ 9486494 w 9706877"/>
              <a:gd name="connsiteY1" fmla="*/ 0 h 2491048"/>
              <a:gd name="connsiteX2" fmla="*/ 9706877 w 9706877"/>
              <a:gd name="connsiteY2" fmla="*/ 220383 h 2491048"/>
              <a:gd name="connsiteX3" fmla="*/ 9706877 w 9706877"/>
              <a:gd name="connsiteY3" fmla="*/ 2270665 h 2491048"/>
              <a:gd name="connsiteX4" fmla="*/ 9486494 w 9706877"/>
              <a:gd name="connsiteY4" fmla="*/ 2491048 h 2491048"/>
              <a:gd name="connsiteX5" fmla="*/ 635902 w 9706877"/>
              <a:gd name="connsiteY5" fmla="*/ 2491048 h 2491048"/>
              <a:gd name="connsiteX0" fmla="*/ 19270 w 9726147"/>
              <a:gd name="connsiteY0" fmla="*/ 0 h 2491048"/>
              <a:gd name="connsiteX1" fmla="*/ 9505764 w 9726147"/>
              <a:gd name="connsiteY1" fmla="*/ 0 h 2491048"/>
              <a:gd name="connsiteX2" fmla="*/ 9726147 w 9726147"/>
              <a:gd name="connsiteY2" fmla="*/ 220383 h 2491048"/>
              <a:gd name="connsiteX3" fmla="*/ 9726147 w 9726147"/>
              <a:gd name="connsiteY3" fmla="*/ 2270665 h 2491048"/>
              <a:gd name="connsiteX4" fmla="*/ 9505764 w 9726147"/>
              <a:gd name="connsiteY4" fmla="*/ 2491048 h 2491048"/>
              <a:gd name="connsiteX5" fmla="*/ 0 w 9726147"/>
              <a:gd name="connsiteY5" fmla="*/ 2491048 h 2491048"/>
              <a:gd name="connsiteX0" fmla="*/ 289046 w 9726147"/>
              <a:gd name="connsiteY0" fmla="*/ 0 h 2491048"/>
              <a:gd name="connsiteX1" fmla="*/ 9505764 w 9726147"/>
              <a:gd name="connsiteY1" fmla="*/ 0 h 2491048"/>
              <a:gd name="connsiteX2" fmla="*/ 9726147 w 9726147"/>
              <a:gd name="connsiteY2" fmla="*/ 220383 h 2491048"/>
              <a:gd name="connsiteX3" fmla="*/ 9726147 w 9726147"/>
              <a:gd name="connsiteY3" fmla="*/ 2270665 h 2491048"/>
              <a:gd name="connsiteX4" fmla="*/ 9505764 w 9726147"/>
              <a:gd name="connsiteY4" fmla="*/ 2491048 h 2491048"/>
              <a:gd name="connsiteX5" fmla="*/ 0 w 9726147"/>
              <a:gd name="connsiteY5" fmla="*/ 2491048 h 2491048"/>
              <a:gd name="connsiteX0" fmla="*/ 0 w 9745418"/>
              <a:gd name="connsiteY0" fmla="*/ 0 h 2491048"/>
              <a:gd name="connsiteX1" fmla="*/ 9525035 w 9745418"/>
              <a:gd name="connsiteY1" fmla="*/ 0 h 2491048"/>
              <a:gd name="connsiteX2" fmla="*/ 9745418 w 9745418"/>
              <a:gd name="connsiteY2" fmla="*/ 220383 h 2491048"/>
              <a:gd name="connsiteX3" fmla="*/ 9745418 w 9745418"/>
              <a:gd name="connsiteY3" fmla="*/ 2270665 h 2491048"/>
              <a:gd name="connsiteX4" fmla="*/ 9525035 w 9745418"/>
              <a:gd name="connsiteY4" fmla="*/ 2491048 h 2491048"/>
              <a:gd name="connsiteX5" fmla="*/ 19271 w 9745418"/>
              <a:gd name="connsiteY5" fmla="*/ 2491048 h 2491048"/>
              <a:gd name="connsiteX0" fmla="*/ 28903 w 9726147"/>
              <a:gd name="connsiteY0" fmla="*/ 0 h 2491048"/>
              <a:gd name="connsiteX1" fmla="*/ 9505764 w 9726147"/>
              <a:gd name="connsiteY1" fmla="*/ 0 h 2491048"/>
              <a:gd name="connsiteX2" fmla="*/ 9726147 w 9726147"/>
              <a:gd name="connsiteY2" fmla="*/ 220383 h 2491048"/>
              <a:gd name="connsiteX3" fmla="*/ 9726147 w 9726147"/>
              <a:gd name="connsiteY3" fmla="*/ 2270665 h 2491048"/>
              <a:gd name="connsiteX4" fmla="*/ 9505764 w 9726147"/>
              <a:gd name="connsiteY4" fmla="*/ 2491048 h 2491048"/>
              <a:gd name="connsiteX5" fmla="*/ 0 w 9726147"/>
              <a:gd name="connsiteY5" fmla="*/ 2491048 h 2491048"/>
              <a:gd name="connsiteX0" fmla="*/ 0 w 9697244"/>
              <a:gd name="connsiteY0" fmla="*/ 0 h 2491048"/>
              <a:gd name="connsiteX1" fmla="*/ 9476861 w 9697244"/>
              <a:gd name="connsiteY1" fmla="*/ 0 h 2491048"/>
              <a:gd name="connsiteX2" fmla="*/ 9697244 w 9697244"/>
              <a:gd name="connsiteY2" fmla="*/ 220383 h 2491048"/>
              <a:gd name="connsiteX3" fmla="*/ 9697244 w 9697244"/>
              <a:gd name="connsiteY3" fmla="*/ 2270665 h 2491048"/>
              <a:gd name="connsiteX4" fmla="*/ 9476861 w 9697244"/>
              <a:gd name="connsiteY4" fmla="*/ 2491048 h 2491048"/>
              <a:gd name="connsiteX5" fmla="*/ 154159 w 9697244"/>
              <a:gd name="connsiteY5" fmla="*/ 2491048 h 2491048"/>
              <a:gd name="connsiteX0" fmla="*/ 0 w 9697244"/>
              <a:gd name="connsiteY0" fmla="*/ 0 h 2491048"/>
              <a:gd name="connsiteX1" fmla="*/ 9476861 w 9697244"/>
              <a:gd name="connsiteY1" fmla="*/ 0 h 2491048"/>
              <a:gd name="connsiteX2" fmla="*/ 9697244 w 9697244"/>
              <a:gd name="connsiteY2" fmla="*/ 220383 h 2491048"/>
              <a:gd name="connsiteX3" fmla="*/ 9697244 w 9697244"/>
              <a:gd name="connsiteY3" fmla="*/ 2270665 h 2491048"/>
              <a:gd name="connsiteX4" fmla="*/ 9476861 w 9697244"/>
              <a:gd name="connsiteY4" fmla="*/ 2491048 h 2491048"/>
              <a:gd name="connsiteX5" fmla="*/ 1 w 9697244"/>
              <a:gd name="connsiteY5" fmla="*/ 2491048 h 2491048"/>
              <a:gd name="connsiteX0" fmla="*/ 240871 w 9938115"/>
              <a:gd name="connsiteY0" fmla="*/ 0 h 2491048"/>
              <a:gd name="connsiteX1" fmla="*/ 9717732 w 9938115"/>
              <a:gd name="connsiteY1" fmla="*/ 0 h 2491048"/>
              <a:gd name="connsiteX2" fmla="*/ 9938115 w 9938115"/>
              <a:gd name="connsiteY2" fmla="*/ 220383 h 2491048"/>
              <a:gd name="connsiteX3" fmla="*/ 9938115 w 9938115"/>
              <a:gd name="connsiteY3" fmla="*/ 2270665 h 2491048"/>
              <a:gd name="connsiteX4" fmla="*/ 9717732 w 9938115"/>
              <a:gd name="connsiteY4" fmla="*/ 2491048 h 2491048"/>
              <a:gd name="connsiteX5" fmla="*/ 0 w 9938115"/>
              <a:gd name="connsiteY5" fmla="*/ 2491048 h 2491048"/>
              <a:gd name="connsiteX0" fmla="*/ 9634 w 9938115"/>
              <a:gd name="connsiteY0" fmla="*/ 0 h 2491048"/>
              <a:gd name="connsiteX1" fmla="*/ 9717732 w 9938115"/>
              <a:gd name="connsiteY1" fmla="*/ 0 h 2491048"/>
              <a:gd name="connsiteX2" fmla="*/ 9938115 w 9938115"/>
              <a:gd name="connsiteY2" fmla="*/ 220383 h 2491048"/>
              <a:gd name="connsiteX3" fmla="*/ 9938115 w 9938115"/>
              <a:gd name="connsiteY3" fmla="*/ 2270665 h 2491048"/>
              <a:gd name="connsiteX4" fmla="*/ 9717732 w 9938115"/>
              <a:gd name="connsiteY4" fmla="*/ 2491048 h 2491048"/>
              <a:gd name="connsiteX5" fmla="*/ 0 w 9938115"/>
              <a:gd name="connsiteY5" fmla="*/ 2491048 h 2491048"/>
              <a:gd name="connsiteX0" fmla="*/ 0 w 10058822"/>
              <a:gd name="connsiteY0" fmla="*/ 0 h 2491048"/>
              <a:gd name="connsiteX1" fmla="*/ 9838439 w 10058822"/>
              <a:gd name="connsiteY1" fmla="*/ 0 h 2491048"/>
              <a:gd name="connsiteX2" fmla="*/ 10058822 w 10058822"/>
              <a:gd name="connsiteY2" fmla="*/ 220383 h 2491048"/>
              <a:gd name="connsiteX3" fmla="*/ 10058822 w 10058822"/>
              <a:gd name="connsiteY3" fmla="*/ 2270665 h 2491048"/>
              <a:gd name="connsiteX4" fmla="*/ 9838439 w 10058822"/>
              <a:gd name="connsiteY4" fmla="*/ 2491048 h 2491048"/>
              <a:gd name="connsiteX5" fmla="*/ 120707 w 10058822"/>
              <a:gd name="connsiteY5" fmla="*/ 2491048 h 2491048"/>
              <a:gd name="connsiteX0" fmla="*/ 324 w 10059146"/>
              <a:gd name="connsiteY0" fmla="*/ 0 h 2491048"/>
              <a:gd name="connsiteX1" fmla="*/ 9838763 w 10059146"/>
              <a:gd name="connsiteY1" fmla="*/ 0 h 2491048"/>
              <a:gd name="connsiteX2" fmla="*/ 10059146 w 10059146"/>
              <a:gd name="connsiteY2" fmla="*/ 220383 h 2491048"/>
              <a:gd name="connsiteX3" fmla="*/ 10059146 w 10059146"/>
              <a:gd name="connsiteY3" fmla="*/ 2270665 h 2491048"/>
              <a:gd name="connsiteX4" fmla="*/ 9838763 w 10059146"/>
              <a:gd name="connsiteY4" fmla="*/ 2491048 h 2491048"/>
              <a:gd name="connsiteX5" fmla="*/ 0 w 10059146"/>
              <a:gd name="connsiteY5" fmla="*/ 2491048 h 249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9146" h="2491048">
                <a:moveTo>
                  <a:pt x="324" y="0"/>
                </a:moveTo>
                <a:lnTo>
                  <a:pt x="9838763" y="0"/>
                </a:lnTo>
                <a:cubicBezTo>
                  <a:pt x="9960477" y="0"/>
                  <a:pt x="10059146" y="98669"/>
                  <a:pt x="10059146" y="220383"/>
                </a:cubicBezTo>
                <a:lnTo>
                  <a:pt x="10059146" y="2270665"/>
                </a:lnTo>
                <a:cubicBezTo>
                  <a:pt x="10059146" y="2392379"/>
                  <a:pt x="9960477" y="2491048"/>
                  <a:pt x="9838763" y="2491048"/>
                </a:cubicBezTo>
                <a:lnTo>
                  <a:pt x="0" y="2491048"/>
                </a:lnTo>
              </a:path>
            </a:pathLst>
          </a:custGeom>
          <a:ln w="15875" cap="flat">
            <a:gradFill flip="none" rotWithShape="1">
              <a:gsLst>
                <a:gs pos="0">
                  <a:srgbClr val="0078D4"/>
                </a:gs>
                <a:gs pos="100000">
                  <a:schemeClr val="accent3"/>
                </a:gs>
              </a:gsLst>
              <a:lin ang="0" scaled="1"/>
              <a:tileRect/>
            </a:gra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Segoe UI" pitchFamily="34" charset="0"/>
            </a:endParaRPr>
          </a:p>
        </p:txBody>
      </p:sp>
      <p:grpSp>
        <p:nvGrpSpPr>
          <p:cNvPr id="41" name="Group 40">
            <a:extLst>
              <a:ext uri="{FF2B5EF4-FFF2-40B4-BE49-F238E27FC236}">
                <a16:creationId xmlns:a16="http://schemas.microsoft.com/office/drawing/2014/main" id="{09DFAC3A-9D18-4DFA-67CB-EE7054879BA6}"/>
              </a:ext>
              <a:ext uri="{C183D7F6-B498-43B3-948B-1728B52AA6E4}">
                <adec:decorative xmlns:adec="http://schemas.microsoft.com/office/drawing/2017/decorative" val="1"/>
              </a:ext>
            </a:extLst>
          </p:cNvPr>
          <p:cNvGrpSpPr/>
          <p:nvPr userDrawn="1"/>
        </p:nvGrpSpPr>
        <p:grpSpPr>
          <a:xfrm>
            <a:off x="3636944" y="1684408"/>
            <a:ext cx="166152" cy="166152"/>
            <a:chOff x="5214995" y="-1168400"/>
            <a:chExt cx="431800" cy="431800"/>
          </a:xfrm>
        </p:grpSpPr>
        <p:sp>
          <p:nvSpPr>
            <p:cNvPr id="42" name="Oval 41">
              <a:extLst>
                <a:ext uri="{FF2B5EF4-FFF2-40B4-BE49-F238E27FC236}">
                  <a16:creationId xmlns:a16="http://schemas.microsoft.com/office/drawing/2014/main" id="{71508D32-3003-665E-D9C9-67ACD21C3D71}"/>
                </a:ext>
              </a:extLst>
            </p:cNvPr>
            <p:cNvSpPr/>
            <p:nvPr/>
          </p:nvSpPr>
          <p:spPr bwMode="auto">
            <a:xfrm>
              <a:off x="5214995" y="-1168400"/>
              <a:ext cx="431800" cy="431800"/>
            </a:xfrm>
            <a:prstGeom prst="ellipse">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3" name="Rectangle 89">
              <a:extLst>
                <a:ext uri="{FF2B5EF4-FFF2-40B4-BE49-F238E27FC236}">
                  <a16:creationId xmlns:a16="http://schemas.microsoft.com/office/drawing/2014/main" id="{248CF6DE-65DC-C736-D623-1F2A06E914A7}"/>
                </a:ext>
              </a:extLst>
            </p:cNvPr>
            <p:cNvSpPr/>
            <p:nvPr/>
          </p:nvSpPr>
          <p:spPr bwMode="auto">
            <a:xfrm rot="2700000">
              <a:off x="5303185" y="-1042110"/>
              <a:ext cx="179220" cy="179220"/>
            </a:xfrm>
            <a:custGeom>
              <a:avLst/>
              <a:gdLst>
                <a:gd name="connsiteX0" fmla="*/ 0 w 317500"/>
                <a:gd name="connsiteY0" fmla="*/ 0 h 317500"/>
                <a:gd name="connsiteX1" fmla="*/ 317500 w 317500"/>
                <a:gd name="connsiteY1" fmla="*/ 0 h 317500"/>
                <a:gd name="connsiteX2" fmla="*/ 317500 w 317500"/>
                <a:gd name="connsiteY2" fmla="*/ 317500 h 317500"/>
                <a:gd name="connsiteX3" fmla="*/ 0 w 317500"/>
                <a:gd name="connsiteY3" fmla="*/ 317500 h 317500"/>
                <a:gd name="connsiteX4" fmla="*/ 0 w 317500"/>
                <a:gd name="connsiteY4" fmla="*/ 0 h 317500"/>
                <a:gd name="connsiteX0" fmla="*/ 0 w 317500"/>
                <a:gd name="connsiteY0" fmla="*/ 317500 h 408940"/>
                <a:gd name="connsiteX1" fmla="*/ 0 w 317500"/>
                <a:gd name="connsiteY1" fmla="*/ 0 h 408940"/>
                <a:gd name="connsiteX2" fmla="*/ 317500 w 317500"/>
                <a:gd name="connsiteY2" fmla="*/ 0 h 408940"/>
                <a:gd name="connsiteX3" fmla="*/ 317500 w 317500"/>
                <a:gd name="connsiteY3" fmla="*/ 317500 h 408940"/>
                <a:gd name="connsiteX4" fmla="*/ 91440 w 317500"/>
                <a:gd name="connsiteY4" fmla="*/ 408940 h 408940"/>
                <a:gd name="connsiteX0" fmla="*/ 0 w 317500"/>
                <a:gd name="connsiteY0" fmla="*/ 317500 h 317500"/>
                <a:gd name="connsiteX1" fmla="*/ 0 w 317500"/>
                <a:gd name="connsiteY1" fmla="*/ 0 h 317500"/>
                <a:gd name="connsiteX2" fmla="*/ 317500 w 317500"/>
                <a:gd name="connsiteY2" fmla="*/ 0 h 317500"/>
                <a:gd name="connsiteX3" fmla="*/ 317500 w 317500"/>
                <a:gd name="connsiteY3" fmla="*/ 317500 h 317500"/>
                <a:gd name="connsiteX0" fmla="*/ 0 w 317500"/>
                <a:gd name="connsiteY0" fmla="*/ 0 h 317500"/>
                <a:gd name="connsiteX1" fmla="*/ 317500 w 317500"/>
                <a:gd name="connsiteY1" fmla="*/ 0 h 317500"/>
                <a:gd name="connsiteX2" fmla="*/ 317500 w 317500"/>
                <a:gd name="connsiteY2" fmla="*/ 317500 h 317500"/>
              </a:gdLst>
              <a:ahLst/>
              <a:cxnLst>
                <a:cxn ang="0">
                  <a:pos x="connsiteX0" y="connsiteY0"/>
                </a:cxn>
                <a:cxn ang="0">
                  <a:pos x="connsiteX1" y="connsiteY1"/>
                </a:cxn>
                <a:cxn ang="0">
                  <a:pos x="connsiteX2" y="connsiteY2"/>
                </a:cxn>
              </a:cxnLst>
              <a:rect l="l" t="t" r="r" b="b"/>
              <a:pathLst>
                <a:path w="317500" h="317500">
                  <a:moveTo>
                    <a:pt x="0" y="0"/>
                  </a:moveTo>
                  <a:lnTo>
                    <a:pt x="317500" y="0"/>
                  </a:lnTo>
                  <a:lnTo>
                    <a:pt x="317500" y="317500"/>
                  </a:lnTo>
                </a:path>
              </a:pathLst>
            </a:custGeom>
            <a:ln w="15875" cap="rnd">
              <a:gradFill flip="none" rotWithShape="1">
                <a:gsLst>
                  <a:gs pos="0">
                    <a:srgbClr val="0078D4"/>
                  </a:gs>
                  <a:gs pos="100000">
                    <a:schemeClr val="accent3"/>
                  </a:gs>
                </a:gsLst>
                <a:lin ang="0" scaled="1"/>
                <a:tileRect/>
              </a:gra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Segoe UI" pitchFamily="34" charset="0"/>
              </a:endParaRPr>
            </a:p>
          </p:txBody>
        </p:sp>
      </p:grpSp>
      <p:grpSp>
        <p:nvGrpSpPr>
          <p:cNvPr id="44" name="Group 43">
            <a:extLst>
              <a:ext uri="{FF2B5EF4-FFF2-40B4-BE49-F238E27FC236}">
                <a16:creationId xmlns:a16="http://schemas.microsoft.com/office/drawing/2014/main" id="{D45B81D1-84F0-94E4-4DE4-7A327E9B2AE4}"/>
              </a:ext>
              <a:ext uri="{C183D7F6-B498-43B3-948B-1728B52AA6E4}">
                <adec:decorative xmlns:adec="http://schemas.microsoft.com/office/drawing/2017/decorative" val="1"/>
              </a:ext>
            </a:extLst>
          </p:cNvPr>
          <p:cNvGrpSpPr/>
          <p:nvPr userDrawn="1"/>
        </p:nvGrpSpPr>
        <p:grpSpPr>
          <a:xfrm>
            <a:off x="7100584" y="1684408"/>
            <a:ext cx="166152" cy="166152"/>
            <a:chOff x="5214995" y="-1168400"/>
            <a:chExt cx="431800" cy="431800"/>
          </a:xfrm>
        </p:grpSpPr>
        <p:sp>
          <p:nvSpPr>
            <p:cNvPr id="45" name="Oval 44">
              <a:extLst>
                <a:ext uri="{FF2B5EF4-FFF2-40B4-BE49-F238E27FC236}">
                  <a16:creationId xmlns:a16="http://schemas.microsoft.com/office/drawing/2014/main" id="{E8C73BD9-3028-F45B-8158-789AEF32D473}"/>
                </a:ext>
              </a:extLst>
            </p:cNvPr>
            <p:cNvSpPr/>
            <p:nvPr/>
          </p:nvSpPr>
          <p:spPr bwMode="auto">
            <a:xfrm>
              <a:off x="5214995" y="-1168400"/>
              <a:ext cx="431800" cy="431800"/>
            </a:xfrm>
            <a:prstGeom prst="ellipse">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46" name="Rectangle 89">
              <a:extLst>
                <a:ext uri="{FF2B5EF4-FFF2-40B4-BE49-F238E27FC236}">
                  <a16:creationId xmlns:a16="http://schemas.microsoft.com/office/drawing/2014/main" id="{FAF601F9-E0B9-1FBF-2750-424B7916332E}"/>
                </a:ext>
              </a:extLst>
            </p:cNvPr>
            <p:cNvSpPr/>
            <p:nvPr/>
          </p:nvSpPr>
          <p:spPr bwMode="auto">
            <a:xfrm rot="2700000">
              <a:off x="5303185" y="-1042110"/>
              <a:ext cx="179220" cy="179220"/>
            </a:xfrm>
            <a:custGeom>
              <a:avLst/>
              <a:gdLst>
                <a:gd name="connsiteX0" fmla="*/ 0 w 317500"/>
                <a:gd name="connsiteY0" fmla="*/ 0 h 317500"/>
                <a:gd name="connsiteX1" fmla="*/ 317500 w 317500"/>
                <a:gd name="connsiteY1" fmla="*/ 0 h 317500"/>
                <a:gd name="connsiteX2" fmla="*/ 317500 w 317500"/>
                <a:gd name="connsiteY2" fmla="*/ 317500 h 317500"/>
                <a:gd name="connsiteX3" fmla="*/ 0 w 317500"/>
                <a:gd name="connsiteY3" fmla="*/ 317500 h 317500"/>
                <a:gd name="connsiteX4" fmla="*/ 0 w 317500"/>
                <a:gd name="connsiteY4" fmla="*/ 0 h 317500"/>
                <a:gd name="connsiteX0" fmla="*/ 0 w 317500"/>
                <a:gd name="connsiteY0" fmla="*/ 317500 h 408940"/>
                <a:gd name="connsiteX1" fmla="*/ 0 w 317500"/>
                <a:gd name="connsiteY1" fmla="*/ 0 h 408940"/>
                <a:gd name="connsiteX2" fmla="*/ 317500 w 317500"/>
                <a:gd name="connsiteY2" fmla="*/ 0 h 408940"/>
                <a:gd name="connsiteX3" fmla="*/ 317500 w 317500"/>
                <a:gd name="connsiteY3" fmla="*/ 317500 h 408940"/>
                <a:gd name="connsiteX4" fmla="*/ 91440 w 317500"/>
                <a:gd name="connsiteY4" fmla="*/ 408940 h 408940"/>
                <a:gd name="connsiteX0" fmla="*/ 0 w 317500"/>
                <a:gd name="connsiteY0" fmla="*/ 317500 h 317500"/>
                <a:gd name="connsiteX1" fmla="*/ 0 w 317500"/>
                <a:gd name="connsiteY1" fmla="*/ 0 h 317500"/>
                <a:gd name="connsiteX2" fmla="*/ 317500 w 317500"/>
                <a:gd name="connsiteY2" fmla="*/ 0 h 317500"/>
                <a:gd name="connsiteX3" fmla="*/ 317500 w 317500"/>
                <a:gd name="connsiteY3" fmla="*/ 317500 h 317500"/>
                <a:gd name="connsiteX0" fmla="*/ 0 w 317500"/>
                <a:gd name="connsiteY0" fmla="*/ 0 h 317500"/>
                <a:gd name="connsiteX1" fmla="*/ 317500 w 317500"/>
                <a:gd name="connsiteY1" fmla="*/ 0 h 317500"/>
                <a:gd name="connsiteX2" fmla="*/ 317500 w 317500"/>
                <a:gd name="connsiteY2" fmla="*/ 317500 h 317500"/>
              </a:gdLst>
              <a:ahLst/>
              <a:cxnLst>
                <a:cxn ang="0">
                  <a:pos x="connsiteX0" y="connsiteY0"/>
                </a:cxn>
                <a:cxn ang="0">
                  <a:pos x="connsiteX1" y="connsiteY1"/>
                </a:cxn>
                <a:cxn ang="0">
                  <a:pos x="connsiteX2" y="connsiteY2"/>
                </a:cxn>
              </a:cxnLst>
              <a:rect l="l" t="t" r="r" b="b"/>
              <a:pathLst>
                <a:path w="317500" h="317500">
                  <a:moveTo>
                    <a:pt x="0" y="0"/>
                  </a:moveTo>
                  <a:lnTo>
                    <a:pt x="317500" y="0"/>
                  </a:lnTo>
                  <a:lnTo>
                    <a:pt x="317500" y="317500"/>
                  </a:lnTo>
                </a:path>
              </a:pathLst>
            </a:custGeom>
            <a:ln w="15875" cap="rnd">
              <a:gradFill flip="none" rotWithShape="1">
                <a:gsLst>
                  <a:gs pos="0">
                    <a:srgbClr val="0078D4"/>
                  </a:gs>
                  <a:gs pos="100000">
                    <a:schemeClr val="accent3"/>
                  </a:gs>
                </a:gsLst>
                <a:lin ang="0" scaled="1"/>
                <a:tileRect/>
              </a:gra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Segoe UI" pitchFamily="34" charset="0"/>
              </a:endParaRPr>
            </a:p>
          </p:txBody>
        </p:sp>
      </p:grpSp>
      <p:grpSp>
        <p:nvGrpSpPr>
          <p:cNvPr id="47" name="Group 46">
            <a:extLst>
              <a:ext uri="{FF2B5EF4-FFF2-40B4-BE49-F238E27FC236}">
                <a16:creationId xmlns:a16="http://schemas.microsoft.com/office/drawing/2014/main" id="{F779840A-3B56-4441-9EB1-044204839ABC}"/>
              </a:ext>
              <a:ext uri="{C183D7F6-B498-43B3-948B-1728B52AA6E4}">
                <adec:decorative xmlns:adec="http://schemas.microsoft.com/office/drawing/2017/decorative" val="1"/>
              </a:ext>
            </a:extLst>
          </p:cNvPr>
          <p:cNvGrpSpPr/>
          <p:nvPr userDrawn="1"/>
        </p:nvGrpSpPr>
        <p:grpSpPr>
          <a:xfrm flipH="1">
            <a:off x="3636944" y="4142745"/>
            <a:ext cx="166152" cy="166152"/>
            <a:chOff x="5214995" y="-1168400"/>
            <a:chExt cx="431800" cy="431800"/>
          </a:xfrm>
        </p:grpSpPr>
        <p:sp>
          <p:nvSpPr>
            <p:cNvPr id="48" name="Oval 47">
              <a:extLst>
                <a:ext uri="{FF2B5EF4-FFF2-40B4-BE49-F238E27FC236}">
                  <a16:creationId xmlns:a16="http://schemas.microsoft.com/office/drawing/2014/main" id="{2672E089-DCD3-79B1-E202-7C5F962CAC83}"/>
                </a:ext>
              </a:extLst>
            </p:cNvPr>
            <p:cNvSpPr/>
            <p:nvPr/>
          </p:nvSpPr>
          <p:spPr bwMode="auto">
            <a:xfrm>
              <a:off x="5214995" y="-1168400"/>
              <a:ext cx="431800" cy="431800"/>
            </a:xfrm>
            <a:prstGeom prst="ellipse">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49" name="Rectangle 89">
              <a:extLst>
                <a:ext uri="{FF2B5EF4-FFF2-40B4-BE49-F238E27FC236}">
                  <a16:creationId xmlns:a16="http://schemas.microsoft.com/office/drawing/2014/main" id="{5A2EC4C6-437C-8108-922E-C4B4286B3B35}"/>
                </a:ext>
              </a:extLst>
            </p:cNvPr>
            <p:cNvSpPr/>
            <p:nvPr/>
          </p:nvSpPr>
          <p:spPr bwMode="auto">
            <a:xfrm rot="2700000">
              <a:off x="5303185" y="-1042110"/>
              <a:ext cx="179220" cy="179220"/>
            </a:xfrm>
            <a:custGeom>
              <a:avLst/>
              <a:gdLst>
                <a:gd name="connsiteX0" fmla="*/ 0 w 317500"/>
                <a:gd name="connsiteY0" fmla="*/ 0 h 317500"/>
                <a:gd name="connsiteX1" fmla="*/ 317500 w 317500"/>
                <a:gd name="connsiteY1" fmla="*/ 0 h 317500"/>
                <a:gd name="connsiteX2" fmla="*/ 317500 w 317500"/>
                <a:gd name="connsiteY2" fmla="*/ 317500 h 317500"/>
                <a:gd name="connsiteX3" fmla="*/ 0 w 317500"/>
                <a:gd name="connsiteY3" fmla="*/ 317500 h 317500"/>
                <a:gd name="connsiteX4" fmla="*/ 0 w 317500"/>
                <a:gd name="connsiteY4" fmla="*/ 0 h 317500"/>
                <a:gd name="connsiteX0" fmla="*/ 0 w 317500"/>
                <a:gd name="connsiteY0" fmla="*/ 317500 h 408940"/>
                <a:gd name="connsiteX1" fmla="*/ 0 w 317500"/>
                <a:gd name="connsiteY1" fmla="*/ 0 h 408940"/>
                <a:gd name="connsiteX2" fmla="*/ 317500 w 317500"/>
                <a:gd name="connsiteY2" fmla="*/ 0 h 408940"/>
                <a:gd name="connsiteX3" fmla="*/ 317500 w 317500"/>
                <a:gd name="connsiteY3" fmla="*/ 317500 h 408940"/>
                <a:gd name="connsiteX4" fmla="*/ 91440 w 317500"/>
                <a:gd name="connsiteY4" fmla="*/ 408940 h 408940"/>
                <a:gd name="connsiteX0" fmla="*/ 0 w 317500"/>
                <a:gd name="connsiteY0" fmla="*/ 317500 h 317500"/>
                <a:gd name="connsiteX1" fmla="*/ 0 w 317500"/>
                <a:gd name="connsiteY1" fmla="*/ 0 h 317500"/>
                <a:gd name="connsiteX2" fmla="*/ 317500 w 317500"/>
                <a:gd name="connsiteY2" fmla="*/ 0 h 317500"/>
                <a:gd name="connsiteX3" fmla="*/ 317500 w 317500"/>
                <a:gd name="connsiteY3" fmla="*/ 317500 h 317500"/>
                <a:gd name="connsiteX0" fmla="*/ 0 w 317500"/>
                <a:gd name="connsiteY0" fmla="*/ 0 h 317500"/>
                <a:gd name="connsiteX1" fmla="*/ 317500 w 317500"/>
                <a:gd name="connsiteY1" fmla="*/ 0 h 317500"/>
                <a:gd name="connsiteX2" fmla="*/ 317500 w 317500"/>
                <a:gd name="connsiteY2" fmla="*/ 317500 h 317500"/>
              </a:gdLst>
              <a:ahLst/>
              <a:cxnLst>
                <a:cxn ang="0">
                  <a:pos x="connsiteX0" y="connsiteY0"/>
                </a:cxn>
                <a:cxn ang="0">
                  <a:pos x="connsiteX1" y="connsiteY1"/>
                </a:cxn>
                <a:cxn ang="0">
                  <a:pos x="connsiteX2" y="connsiteY2"/>
                </a:cxn>
              </a:cxnLst>
              <a:rect l="l" t="t" r="r" b="b"/>
              <a:pathLst>
                <a:path w="317500" h="317500">
                  <a:moveTo>
                    <a:pt x="0" y="0"/>
                  </a:moveTo>
                  <a:lnTo>
                    <a:pt x="317500" y="0"/>
                  </a:lnTo>
                  <a:lnTo>
                    <a:pt x="317500" y="317500"/>
                  </a:lnTo>
                </a:path>
              </a:pathLst>
            </a:custGeom>
            <a:ln w="15875" cap="rnd">
              <a:gradFill flip="none" rotWithShape="1">
                <a:gsLst>
                  <a:gs pos="0">
                    <a:srgbClr val="0078D4"/>
                  </a:gs>
                  <a:gs pos="100000">
                    <a:schemeClr val="accent3"/>
                  </a:gs>
                </a:gsLst>
                <a:lin ang="0" scaled="1"/>
                <a:tileRect/>
              </a:gra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Segoe UI" pitchFamily="34" charset="0"/>
              </a:endParaRPr>
            </a:p>
          </p:txBody>
        </p:sp>
      </p:grpSp>
      <p:grpSp>
        <p:nvGrpSpPr>
          <p:cNvPr id="50" name="Group 49">
            <a:extLst>
              <a:ext uri="{FF2B5EF4-FFF2-40B4-BE49-F238E27FC236}">
                <a16:creationId xmlns:a16="http://schemas.microsoft.com/office/drawing/2014/main" id="{B64E915B-BA21-E031-5D19-4519F1D78B45}"/>
              </a:ext>
              <a:ext uri="{C183D7F6-B498-43B3-948B-1728B52AA6E4}">
                <adec:decorative xmlns:adec="http://schemas.microsoft.com/office/drawing/2017/decorative" val="1"/>
              </a:ext>
            </a:extLst>
          </p:cNvPr>
          <p:cNvGrpSpPr/>
          <p:nvPr userDrawn="1"/>
        </p:nvGrpSpPr>
        <p:grpSpPr>
          <a:xfrm flipH="1">
            <a:off x="7100584" y="4142745"/>
            <a:ext cx="166152" cy="166152"/>
            <a:chOff x="5214995" y="-1168400"/>
            <a:chExt cx="431800" cy="431800"/>
          </a:xfrm>
        </p:grpSpPr>
        <p:sp>
          <p:nvSpPr>
            <p:cNvPr id="51" name="Oval 50">
              <a:extLst>
                <a:ext uri="{FF2B5EF4-FFF2-40B4-BE49-F238E27FC236}">
                  <a16:creationId xmlns:a16="http://schemas.microsoft.com/office/drawing/2014/main" id="{02B82046-E842-DA14-9AF1-3064C6A958A2}"/>
                </a:ext>
              </a:extLst>
            </p:cNvPr>
            <p:cNvSpPr/>
            <p:nvPr/>
          </p:nvSpPr>
          <p:spPr bwMode="auto">
            <a:xfrm>
              <a:off x="5214995" y="-1168400"/>
              <a:ext cx="431800" cy="431800"/>
            </a:xfrm>
            <a:prstGeom prst="ellipse">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52" name="Rectangle 89">
              <a:extLst>
                <a:ext uri="{FF2B5EF4-FFF2-40B4-BE49-F238E27FC236}">
                  <a16:creationId xmlns:a16="http://schemas.microsoft.com/office/drawing/2014/main" id="{C23BDFA1-27FE-AFFE-BAFA-178EC2BDEE68}"/>
                </a:ext>
              </a:extLst>
            </p:cNvPr>
            <p:cNvSpPr/>
            <p:nvPr/>
          </p:nvSpPr>
          <p:spPr bwMode="auto">
            <a:xfrm rot="2700000">
              <a:off x="5303185" y="-1042110"/>
              <a:ext cx="179220" cy="179220"/>
            </a:xfrm>
            <a:custGeom>
              <a:avLst/>
              <a:gdLst>
                <a:gd name="connsiteX0" fmla="*/ 0 w 317500"/>
                <a:gd name="connsiteY0" fmla="*/ 0 h 317500"/>
                <a:gd name="connsiteX1" fmla="*/ 317500 w 317500"/>
                <a:gd name="connsiteY1" fmla="*/ 0 h 317500"/>
                <a:gd name="connsiteX2" fmla="*/ 317500 w 317500"/>
                <a:gd name="connsiteY2" fmla="*/ 317500 h 317500"/>
                <a:gd name="connsiteX3" fmla="*/ 0 w 317500"/>
                <a:gd name="connsiteY3" fmla="*/ 317500 h 317500"/>
                <a:gd name="connsiteX4" fmla="*/ 0 w 317500"/>
                <a:gd name="connsiteY4" fmla="*/ 0 h 317500"/>
                <a:gd name="connsiteX0" fmla="*/ 0 w 317500"/>
                <a:gd name="connsiteY0" fmla="*/ 317500 h 408940"/>
                <a:gd name="connsiteX1" fmla="*/ 0 w 317500"/>
                <a:gd name="connsiteY1" fmla="*/ 0 h 408940"/>
                <a:gd name="connsiteX2" fmla="*/ 317500 w 317500"/>
                <a:gd name="connsiteY2" fmla="*/ 0 h 408940"/>
                <a:gd name="connsiteX3" fmla="*/ 317500 w 317500"/>
                <a:gd name="connsiteY3" fmla="*/ 317500 h 408940"/>
                <a:gd name="connsiteX4" fmla="*/ 91440 w 317500"/>
                <a:gd name="connsiteY4" fmla="*/ 408940 h 408940"/>
                <a:gd name="connsiteX0" fmla="*/ 0 w 317500"/>
                <a:gd name="connsiteY0" fmla="*/ 317500 h 317500"/>
                <a:gd name="connsiteX1" fmla="*/ 0 w 317500"/>
                <a:gd name="connsiteY1" fmla="*/ 0 h 317500"/>
                <a:gd name="connsiteX2" fmla="*/ 317500 w 317500"/>
                <a:gd name="connsiteY2" fmla="*/ 0 h 317500"/>
                <a:gd name="connsiteX3" fmla="*/ 317500 w 317500"/>
                <a:gd name="connsiteY3" fmla="*/ 317500 h 317500"/>
                <a:gd name="connsiteX0" fmla="*/ 0 w 317500"/>
                <a:gd name="connsiteY0" fmla="*/ 0 h 317500"/>
                <a:gd name="connsiteX1" fmla="*/ 317500 w 317500"/>
                <a:gd name="connsiteY1" fmla="*/ 0 h 317500"/>
                <a:gd name="connsiteX2" fmla="*/ 317500 w 317500"/>
                <a:gd name="connsiteY2" fmla="*/ 317500 h 317500"/>
              </a:gdLst>
              <a:ahLst/>
              <a:cxnLst>
                <a:cxn ang="0">
                  <a:pos x="connsiteX0" y="connsiteY0"/>
                </a:cxn>
                <a:cxn ang="0">
                  <a:pos x="connsiteX1" y="connsiteY1"/>
                </a:cxn>
                <a:cxn ang="0">
                  <a:pos x="connsiteX2" y="connsiteY2"/>
                </a:cxn>
              </a:cxnLst>
              <a:rect l="l" t="t" r="r" b="b"/>
              <a:pathLst>
                <a:path w="317500" h="317500">
                  <a:moveTo>
                    <a:pt x="0" y="0"/>
                  </a:moveTo>
                  <a:lnTo>
                    <a:pt x="317500" y="0"/>
                  </a:lnTo>
                  <a:lnTo>
                    <a:pt x="317500" y="317500"/>
                  </a:lnTo>
                </a:path>
              </a:pathLst>
            </a:custGeom>
            <a:ln w="15875" cap="rnd">
              <a:gradFill flip="none" rotWithShape="1">
                <a:gsLst>
                  <a:gs pos="0">
                    <a:srgbClr val="0078D4"/>
                  </a:gs>
                  <a:gs pos="100000">
                    <a:schemeClr val="accent3"/>
                  </a:gs>
                </a:gsLst>
                <a:lin ang="0" scaled="1"/>
                <a:tileRect/>
              </a:gra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Segoe UI" pitchFamily="34" charset="0"/>
              </a:endParaRPr>
            </a:p>
          </p:txBody>
        </p:sp>
      </p:grpSp>
      <p:grpSp>
        <p:nvGrpSpPr>
          <p:cNvPr id="53" name="Group 52">
            <a:extLst>
              <a:ext uri="{FF2B5EF4-FFF2-40B4-BE49-F238E27FC236}">
                <a16:creationId xmlns:a16="http://schemas.microsoft.com/office/drawing/2014/main" id="{2A8269E9-7FA7-00B4-27D8-BD3C30EC9C33}"/>
              </a:ext>
              <a:ext uri="{C183D7F6-B498-43B3-948B-1728B52AA6E4}">
                <adec:decorative xmlns:adec="http://schemas.microsoft.com/office/drawing/2017/decorative" val="1"/>
              </a:ext>
            </a:extLst>
          </p:cNvPr>
          <p:cNvGrpSpPr/>
          <p:nvPr userDrawn="1"/>
        </p:nvGrpSpPr>
        <p:grpSpPr>
          <a:xfrm rot="5400000">
            <a:off x="11016108" y="2124548"/>
            <a:ext cx="166152" cy="166152"/>
            <a:chOff x="5214995" y="-1168400"/>
            <a:chExt cx="431800" cy="431800"/>
          </a:xfrm>
        </p:grpSpPr>
        <p:sp>
          <p:nvSpPr>
            <p:cNvPr id="54" name="Oval 53">
              <a:extLst>
                <a:ext uri="{FF2B5EF4-FFF2-40B4-BE49-F238E27FC236}">
                  <a16:creationId xmlns:a16="http://schemas.microsoft.com/office/drawing/2014/main" id="{4716AABC-F343-A221-57CC-C5D99F7B3846}"/>
                </a:ext>
              </a:extLst>
            </p:cNvPr>
            <p:cNvSpPr/>
            <p:nvPr/>
          </p:nvSpPr>
          <p:spPr bwMode="auto">
            <a:xfrm>
              <a:off x="5214995" y="-1168400"/>
              <a:ext cx="431800" cy="431800"/>
            </a:xfrm>
            <a:prstGeom prst="ellipse">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55" name="Rectangle 89">
              <a:extLst>
                <a:ext uri="{FF2B5EF4-FFF2-40B4-BE49-F238E27FC236}">
                  <a16:creationId xmlns:a16="http://schemas.microsoft.com/office/drawing/2014/main" id="{061DE92A-41EF-BE20-2B32-1F1C759D49CA}"/>
                </a:ext>
              </a:extLst>
            </p:cNvPr>
            <p:cNvSpPr/>
            <p:nvPr/>
          </p:nvSpPr>
          <p:spPr bwMode="auto">
            <a:xfrm rot="2700000">
              <a:off x="5303185" y="-1042110"/>
              <a:ext cx="179220" cy="179220"/>
            </a:xfrm>
            <a:custGeom>
              <a:avLst/>
              <a:gdLst>
                <a:gd name="connsiteX0" fmla="*/ 0 w 317500"/>
                <a:gd name="connsiteY0" fmla="*/ 0 h 317500"/>
                <a:gd name="connsiteX1" fmla="*/ 317500 w 317500"/>
                <a:gd name="connsiteY1" fmla="*/ 0 h 317500"/>
                <a:gd name="connsiteX2" fmla="*/ 317500 w 317500"/>
                <a:gd name="connsiteY2" fmla="*/ 317500 h 317500"/>
                <a:gd name="connsiteX3" fmla="*/ 0 w 317500"/>
                <a:gd name="connsiteY3" fmla="*/ 317500 h 317500"/>
                <a:gd name="connsiteX4" fmla="*/ 0 w 317500"/>
                <a:gd name="connsiteY4" fmla="*/ 0 h 317500"/>
                <a:gd name="connsiteX0" fmla="*/ 0 w 317500"/>
                <a:gd name="connsiteY0" fmla="*/ 317500 h 408940"/>
                <a:gd name="connsiteX1" fmla="*/ 0 w 317500"/>
                <a:gd name="connsiteY1" fmla="*/ 0 h 408940"/>
                <a:gd name="connsiteX2" fmla="*/ 317500 w 317500"/>
                <a:gd name="connsiteY2" fmla="*/ 0 h 408940"/>
                <a:gd name="connsiteX3" fmla="*/ 317500 w 317500"/>
                <a:gd name="connsiteY3" fmla="*/ 317500 h 408940"/>
                <a:gd name="connsiteX4" fmla="*/ 91440 w 317500"/>
                <a:gd name="connsiteY4" fmla="*/ 408940 h 408940"/>
                <a:gd name="connsiteX0" fmla="*/ 0 w 317500"/>
                <a:gd name="connsiteY0" fmla="*/ 317500 h 317500"/>
                <a:gd name="connsiteX1" fmla="*/ 0 w 317500"/>
                <a:gd name="connsiteY1" fmla="*/ 0 h 317500"/>
                <a:gd name="connsiteX2" fmla="*/ 317500 w 317500"/>
                <a:gd name="connsiteY2" fmla="*/ 0 h 317500"/>
                <a:gd name="connsiteX3" fmla="*/ 317500 w 317500"/>
                <a:gd name="connsiteY3" fmla="*/ 317500 h 317500"/>
                <a:gd name="connsiteX0" fmla="*/ 0 w 317500"/>
                <a:gd name="connsiteY0" fmla="*/ 0 h 317500"/>
                <a:gd name="connsiteX1" fmla="*/ 317500 w 317500"/>
                <a:gd name="connsiteY1" fmla="*/ 0 h 317500"/>
                <a:gd name="connsiteX2" fmla="*/ 317500 w 317500"/>
                <a:gd name="connsiteY2" fmla="*/ 317500 h 317500"/>
              </a:gdLst>
              <a:ahLst/>
              <a:cxnLst>
                <a:cxn ang="0">
                  <a:pos x="connsiteX0" y="connsiteY0"/>
                </a:cxn>
                <a:cxn ang="0">
                  <a:pos x="connsiteX1" y="connsiteY1"/>
                </a:cxn>
                <a:cxn ang="0">
                  <a:pos x="connsiteX2" y="connsiteY2"/>
                </a:cxn>
              </a:cxnLst>
              <a:rect l="l" t="t" r="r" b="b"/>
              <a:pathLst>
                <a:path w="317500" h="317500">
                  <a:moveTo>
                    <a:pt x="0" y="0"/>
                  </a:moveTo>
                  <a:lnTo>
                    <a:pt x="317500" y="0"/>
                  </a:lnTo>
                  <a:lnTo>
                    <a:pt x="317500" y="317500"/>
                  </a:lnTo>
                </a:path>
              </a:pathLst>
            </a:custGeom>
            <a:ln w="15875" cap="rnd">
              <a:gradFill flip="none" rotWithShape="1">
                <a:gsLst>
                  <a:gs pos="0">
                    <a:srgbClr val="0078D4"/>
                  </a:gs>
                  <a:gs pos="100000">
                    <a:schemeClr val="accent3"/>
                  </a:gs>
                </a:gsLst>
                <a:lin ang="0" scaled="1"/>
                <a:tileRect/>
              </a:gra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Segoe UI" pitchFamily="34" charset="0"/>
              </a:endParaRPr>
            </a:p>
          </p:txBody>
        </p:sp>
      </p:grpSp>
      <p:grpSp>
        <p:nvGrpSpPr>
          <p:cNvPr id="56" name="Group 55">
            <a:extLst>
              <a:ext uri="{FF2B5EF4-FFF2-40B4-BE49-F238E27FC236}">
                <a16:creationId xmlns:a16="http://schemas.microsoft.com/office/drawing/2014/main" id="{3D806EBC-6CF0-B99D-315F-A10C3C5C5E85}"/>
              </a:ext>
              <a:ext uri="{C183D7F6-B498-43B3-948B-1728B52AA6E4}">
                <adec:decorative xmlns:adec="http://schemas.microsoft.com/office/drawing/2017/decorative" val="1"/>
              </a:ext>
            </a:extLst>
          </p:cNvPr>
          <p:cNvGrpSpPr/>
          <p:nvPr userDrawn="1"/>
        </p:nvGrpSpPr>
        <p:grpSpPr>
          <a:xfrm rot="5400000">
            <a:off x="11016108" y="3672835"/>
            <a:ext cx="166152" cy="166152"/>
            <a:chOff x="5214995" y="-1168400"/>
            <a:chExt cx="431800" cy="431800"/>
          </a:xfrm>
        </p:grpSpPr>
        <p:sp>
          <p:nvSpPr>
            <p:cNvPr id="57" name="Oval 56">
              <a:extLst>
                <a:ext uri="{FF2B5EF4-FFF2-40B4-BE49-F238E27FC236}">
                  <a16:creationId xmlns:a16="http://schemas.microsoft.com/office/drawing/2014/main" id="{FCE15390-CFE7-F286-A235-8FA675AD4A0E}"/>
                </a:ext>
              </a:extLst>
            </p:cNvPr>
            <p:cNvSpPr/>
            <p:nvPr/>
          </p:nvSpPr>
          <p:spPr bwMode="auto">
            <a:xfrm>
              <a:off x="5214995" y="-1168400"/>
              <a:ext cx="431800" cy="431800"/>
            </a:xfrm>
            <a:prstGeom prst="ellipse">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58" name="Rectangle 89">
              <a:extLst>
                <a:ext uri="{FF2B5EF4-FFF2-40B4-BE49-F238E27FC236}">
                  <a16:creationId xmlns:a16="http://schemas.microsoft.com/office/drawing/2014/main" id="{3AEFD386-8FD7-D901-A569-04180E61B0C0}"/>
                </a:ext>
              </a:extLst>
            </p:cNvPr>
            <p:cNvSpPr/>
            <p:nvPr/>
          </p:nvSpPr>
          <p:spPr bwMode="auto">
            <a:xfrm rot="2700000">
              <a:off x="5303185" y="-1042110"/>
              <a:ext cx="179220" cy="179220"/>
            </a:xfrm>
            <a:custGeom>
              <a:avLst/>
              <a:gdLst>
                <a:gd name="connsiteX0" fmla="*/ 0 w 317500"/>
                <a:gd name="connsiteY0" fmla="*/ 0 h 317500"/>
                <a:gd name="connsiteX1" fmla="*/ 317500 w 317500"/>
                <a:gd name="connsiteY1" fmla="*/ 0 h 317500"/>
                <a:gd name="connsiteX2" fmla="*/ 317500 w 317500"/>
                <a:gd name="connsiteY2" fmla="*/ 317500 h 317500"/>
                <a:gd name="connsiteX3" fmla="*/ 0 w 317500"/>
                <a:gd name="connsiteY3" fmla="*/ 317500 h 317500"/>
                <a:gd name="connsiteX4" fmla="*/ 0 w 317500"/>
                <a:gd name="connsiteY4" fmla="*/ 0 h 317500"/>
                <a:gd name="connsiteX0" fmla="*/ 0 w 317500"/>
                <a:gd name="connsiteY0" fmla="*/ 317500 h 408940"/>
                <a:gd name="connsiteX1" fmla="*/ 0 w 317500"/>
                <a:gd name="connsiteY1" fmla="*/ 0 h 408940"/>
                <a:gd name="connsiteX2" fmla="*/ 317500 w 317500"/>
                <a:gd name="connsiteY2" fmla="*/ 0 h 408940"/>
                <a:gd name="connsiteX3" fmla="*/ 317500 w 317500"/>
                <a:gd name="connsiteY3" fmla="*/ 317500 h 408940"/>
                <a:gd name="connsiteX4" fmla="*/ 91440 w 317500"/>
                <a:gd name="connsiteY4" fmla="*/ 408940 h 408940"/>
                <a:gd name="connsiteX0" fmla="*/ 0 w 317500"/>
                <a:gd name="connsiteY0" fmla="*/ 317500 h 317500"/>
                <a:gd name="connsiteX1" fmla="*/ 0 w 317500"/>
                <a:gd name="connsiteY1" fmla="*/ 0 h 317500"/>
                <a:gd name="connsiteX2" fmla="*/ 317500 w 317500"/>
                <a:gd name="connsiteY2" fmla="*/ 0 h 317500"/>
                <a:gd name="connsiteX3" fmla="*/ 317500 w 317500"/>
                <a:gd name="connsiteY3" fmla="*/ 317500 h 317500"/>
                <a:gd name="connsiteX0" fmla="*/ 0 w 317500"/>
                <a:gd name="connsiteY0" fmla="*/ 0 h 317500"/>
                <a:gd name="connsiteX1" fmla="*/ 317500 w 317500"/>
                <a:gd name="connsiteY1" fmla="*/ 0 h 317500"/>
                <a:gd name="connsiteX2" fmla="*/ 317500 w 317500"/>
                <a:gd name="connsiteY2" fmla="*/ 317500 h 317500"/>
              </a:gdLst>
              <a:ahLst/>
              <a:cxnLst>
                <a:cxn ang="0">
                  <a:pos x="connsiteX0" y="connsiteY0"/>
                </a:cxn>
                <a:cxn ang="0">
                  <a:pos x="connsiteX1" y="connsiteY1"/>
                </a:cxn>
                <a:cxn ang="0">
                  <a:pos x="connsiteX2" y="connsiteY2"/>
                </a:cxn>
              </a:cxnLst>
              <a:rect l="l" t="t" r="r" b="b"/>
              <a:pathLst>
                <a:path w="317500" h="317500">
                  <a:moveTo>
                    <a:pt x="0" y="0"/>
                  </a:moveTo>
                  <a:lnTo>
                    <a:pt x="317500" y="0"/>
                  </a:lnTo>
                  <a:lnTo>
                    <a:pt x="317500" y="317500"/>
                  </a:lnTo>
                </a:path>
              </a:pathLst>
            </a:custGeom>
            <a:ln w="15875" cap="rnd">
              <a:gradFill flip="none" rotWithShape="1">
                <a:gsLst>
                  <a:gs pos="0">
                    <a:srgbClr val="0078D4"/>
                  </a:gs>
                  <a:gs pos="100000">
                    <a:schemeClr val="accent3"/>
                  </a:gs>
                </a:gsLst>
                <a:lin ang="0" scaled="1"/>
                <a:tileRect/>
              </a:gra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Segoe UI" pitchFamily="34" charset="0"/>
              </a:endParaRPr>
            </a:p>
          </p:txBody>
        </p:sp>
      </p:grpSp>
      <p:sp>
        <p:nvSpPr>
          <p:cNvPr id="75" name="TextBox 74">
            <a:extLst>
              <a:ext uri="{FF2B5EF4-FFF2-40B4-BE49-F238E27FC236}">
                <a16:creationId xmlns:a16="http://schemas.microsoft.com/office/drawing/2014/main" id="{1BB75DAB-4D8A-2933-BB52-0C94AA4816E3}"/>
              </a:ext>
            </a:extLst>
          </p:cNvPr>
          <p:cNvSpPr txBox="1"/>
          <p:nvPr userDrawn="1"/>
        </p:nvSpPr>
        <p:spPr>
          <a:xfrm>
            <a:off x="10369868" y="351933"/>
            <a:ext cx="992247" cy="15388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a:ln>
                  <a:noFill/>
                </a:ln>
                <a:solidFill>
                  <a:srgbClr val="000000"/>
                </a:solidFill>
                <a:effectLst/>
                <a:uLnTx/>
                <a:uFillTx/>
                <a:latin typeface="Segoe UI Semibold" panose="020B0502040204020203" pitchFamily="34" charset="0"/>
                <a:cs typeface="Segoe UI Semibold" panose="020B0502040204020203" pitchFamily="34" charset="0"/>
              </a:rPr>
              <a:t>Scenario level:</a:t>
            </a:r>
          </a:p>
        </p:txBody>
      </p:sp>
      <p:sp>
        <p:nvSpPr>
          <p:cNvPr id="84" name="TextBox 83">
            <a:extLst>
              <a:ext uri="{FF2B5EF4-FFF2-40B4-BE49-F238E27FC236}">
                <a16:creationId xmlns:a16="http://schemas.microsoft.com/office/drawing/2014/main" id="{8D8427AA-F015-D373-46E2-2EB1053D80CE}"/>
              </a:ext>
            </a:extLst>
          </p:cNvPr>
          <p:cNvSpPr txBox="1"/>
          <p:nvPr userDrawn="1"/>
        </p:nvSpPr>
        <p:spPr>
          <a:xfrm>
            <a:off x="9126798" y="351933"/>
            <a:ext cx="992247" cy="15388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a:ln>
                  <a:noFill/>
                </a:ln>
                <a:solidFill>
                  <a:srgbClr val="000000"/>
                </a:solidFill>
                <a:effectLst/>
                <a:uLnTx/>
                <a:uFillTx/>
                <a:latin typeface="Segoe UI Semibold" panose="020B0502040204020203" pitchFamily="34" charset="0"/>
                <a:cs typeface="Segoe UI Semibold" panose="020B0502040204020203" pitchFamily="34" charset="0"/>
              </a:rPr>
              <a:t>Available with:</a:t>
            </a:r>
          </a:p>
        </p:txBody>
      </p:sp>
      <p:cxnSp>
        <p:nvCxnSpPr>
          <p:cNvPr id="86" name="Straight Connector 85">
            <a:extLst>
              <a:ext uri="{FF2B5EF4-FFF2-40B4-BE49-F238E27FC236}">
                <a16:creationId xmlns:a16="http://schemas.microsoft.com/office/drawing/2014/main" id="{4216CED8-8F45-B380-FB1B-B9408979340F}"/>
              </a:ext>
            </a:extLst>
          </p:cNvPr>
          <p:cNvCxnSpPr/>
          <p:nvPr userDrawn="1"/>
        </p:nvCxnSpPr>
        <p:spPr>
          <a:xfrm>
            <a:off x="10357789" y="358721"/>
            <a:ext cx="0" cy="331655"/>
          </a:xfrm>
          <a:prstGeom prst="line">
            <a:avLst/>
          </a:prstGeom>
          <a:ln>
            <a:solidFill>
              <a:srgbClr val="B1B3B3"/>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95" name="Text Placeholder 94">
            <a:extLst>
              <a:ext uri="{FF2B5EF4-FFF2-40B4-BE49-F238E27FC236}">
                <a16:creationId xmlns:a16="http://schemas.microsoft.com/office/drawing/2014/main" id="{545F2FD2-44C5-DA9F-8E2B-13D6C03793D7}"/>
              </a:ext>
            </a:extLst>
          </p:cNvPr>
          <p:cNvSpPr>
            <a:spLocks noGrp="1"/>
          </p:cNvSpPr>
          <p:nvPr>
            <p:ph type="body" sz="quarter" idx="11"/>
          </p:nvPr>
        </p:nvSpPr>
        <p:spPr>
          <a:xfrm>
            <a:off x="584200" y="1593881"/>
            <a:ext cx="2808000" cy="345600"/>
          </a:xfrm>
          <a:prstGeom prst="roundRect">
            <a:avLst>
              <a:gd name="adj" fmla="val 50000"/>
            </a:avLst>
          </a:prstGeom>
          <a:gradFill flip="none" rotWithShape="1">
            <a:gsLst>
              <a:gs pos="35000">
                <a:srgbClr val="0078D4"/>
              </a:gs>
              <a:gs pos="0">
                <a:srgbClr val="C03BC4"/>
              </a:gs>
            </a:gsLst>
            <a:path path="circle">
              <a:fillToRect l="100000" t="100000"/>
            </a:path>
            <a:tileRect r="-100000" b="-100000"/>
          </a:gradFill>
          <a:effectLst>
            <a:outerShdw blurRad="63500" dist="63500" dir="2700000" algn="tl" rotWithShape="0">
              <a:srgbClr val="454142">
                <a:alpha val="20000"/>
              </a:srgbClr>
            </a:outerShdw>
          </a:effectLst>
        </p:spPr>
        <p:txBody>
          <a:bodyPr anchor="ctr" anchorCtr="0">
            <a:noAutofit/>
          </a:bodyPr>
          <a:lstStyle>
            <a:lvl1pPr marL="0" indent="0" algn="ctr">
              <a:buNone/>
              <a:defRPr sz="1200" b="1" i="0">
                <a:solidFill>
                  <a:srgbClr val="FFFFFF"/>
                </a:solidFill>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96" name="Text Placeholder 94">
            <a:extLst>
              <a:ext uri="{FF2B5EF4-FFF2-40B4-BE49-F238E27FC236}">
                <a16:creationId xmlns:a16="http://schemas.microsoft.com/office/drawing/2014/main" id="{8A6533F9-9132-CD8F-EACD-23DC8A6FF27F}"/>
              </a:ext>
            </a:extLst>
          </p:cNvPr>
          <p:cNvSpPr>
            <a:spLocks noGrp="1"/>
          </p:cNvSpPr>
          <p:nvPr>
            <p:ph type="body" sz="quarter" idx="12"/>
          </p:nvPr>
        </p:nvSpPr>
        <p:spPr>
          <a:xfrm>
            <a:off x="584200" y="4052218"/>
            <a:ext cx="2808000" cy="345600"/>
          </a:xfrm>
          <a:prstGeom prst="roundRect">
            <a:avLst>
              <a:gd name="adj" fmla="val 50000"/>
            </a:avLst>
          </a:prstGeom>
          <a:gradFill flip="none" rotWithShape="1">
            <a:gsLst>
              <a:gs pos="35000">
                <a:srgbClr val="0078D4"/>
              </a:gs>
              <a:gs pos="0">
                <a:srgbClr val="C03BC4"/>
              </a:gs>
            </a:gsLst>
            <a:path path="circle">
              <a:fillToRect l="100000" t="100000"/>
            </a:path>
            <a:tileRect r="-100000" b="-100000"/>
          </a:gradFill>
          <a:effectLst>
            <a:outerShdw blurRad="63500" dist="63500" dir="2700000" algn="tl" rotWithShape="0">
              <a:srgbClr val="454142">
                <a:alpha val="20000"/>
              </a:srgbClr>
            </a:outerShdw>
          </a:effectLst>
        </p:spPr>
        <p:txBody>
          <a:bodyPr anchor="ctr" anchorCtr="0">
            <a:noAutofit/>
          </a:bodyPr>
          <a:lstStyle>
            <a:lvl1pPr marL="0" indent="0" algn="ctr">
              <a:buNone/>
              <a:defRPr sz="1200" b="1" i="0">
                <a:solidFill>
                  <a:srgbClr val="FFFFFF"/>
                </a:solidFill>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97" name="Text Placeholder 94">
            <a:extLst>
              <a:ext uri="{FF2B5EF4-FFF2-40B4-BE49-F238E27FC236}">
                <a16:creationId xmlns:a16="http://schemas.microsoft.com/office/drawing/2014/main" id="{3B54AA0B-E0B1-5D11-B277-EFE8393CEB3D}"/>
              </a:ext>
            </a:extLst>
          </p:cNvPr>
          <p:cNvSpPr>
            <a:spLocks noGrp="1"/>
          </p:cNvSpPr>
          <p:nvPr>
            <p:ph type="body" sz="quarter" idx="13"/>
          </p:nvPr>
        </p:nvSpPr>
        <p:spPr>
          <a:xfrm>
            <a:off x="4047840" y="1593881"/>
            <a:ext cx="2808000" cy="345600"/>
          </a:xfrm>
          <a:prstGeom prst="roundRect">
            <a:avLst>
              <a:gd name="adj" fmla="val 50000"/>
            </a:avLst>
          </a:prstGeom>
          <a:gradFill flip="none" rotWithShape="1">
            <a:gsLst>
              <a:gs pos="35000">
                <a:srgbClr val="0078D4"/>
              </a:gs>
              <a:gs pos="0">
                <a:srgbClr val="C03BC4"/>
              </a:gs>
            </a:gsLst>
            <a:path path="circle">
              <a:fillToRect l="100000" t="100000"/>
            </a:path>
            <a:tileRect r="-100000" b="-100000"/>
          </a:gradFill>
          <a:effectLst>
            <a:outerShdw blurRad="63500" dist="63500" dir="2700000" algn="tl" rotWithShape="0">
              <a:srgbClr val="454142">
                <a:alpha val="20000"/>
              </a:srgbClr>
            </a:outerShdw>
          </a:effectLst>
        </p:spPr>
        <p:txBody>
          <a:bodyPr anchor="ctr" anchorCtr="0">
            <a:noAutofit/>
          </a:bodyPr>
          <a:lstStyle>
            <a:lvl1pPr marL="0" indent="0" algn="ctr">
              <a:buNone/>
              <a:defRPr sz="1200" b="1" i="0">
                <a:solidFill>
                  <a:srgbClr val="FFFFFF"/>
                </a:solidFill>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98" name="Text Placeholder 94">
            <a:extLst>
              <a:ext uri="{FF2B5EF4-FFF2-40B4-BE49-F238E27FC236}">
                <a16:creationId xmlns:a16="http://schemas.microsoft.com/office/drawing/2014/main" id="{F4DCE8BB-0971-09CE-000F-84A576611FD9}"/>
              </a:ext>
            </a:extLst>
          </p:cNvPr>
          <p:cNvSpPr>
            <a:spLocks noGrp="1"/>
          </p:cNvSpPr>
          <p:nvPr>
            <p:ph type="body" sz="quarter" idx="14"/>
          </p:nvPr>
        </p:nvSpPr>
        <p:spPr>
          <a:xfrm>
            <a:off x="4047840" y="4052218"/>
            <a:ext cx="2808000" cy="345600"/>
          </a:xfrm>
          <a:prstGeom prst="roundRect">
            <a:avLst>
              <a:gd name="adj" fmla="val 50000"/>
            </a:avLst>
          </a:prstGeom>
          <a:gradFill flip="none" rotWithShape="1">
            <a:gsLst>
              <a:gs pos="35000">
                <a:srgbClr val="0078D4"/>
              </a:gs>
              <a:gs pos="0">
                <a:srgbClr val="C03BC4"/>
              </a:gs>
            </a:gsLst>
            <a:path path="circle">
              <a:fillToRect l="100000" t="100000"/>
            </a:path>
            <a:tileRect r="-100000" b="-100000"/>
          </a:gradFill>
          <a:effectLst>
            <a:outerShdw blurRad="63500" dist="63500" dir="2700000" algn="tl" rotWithShape="0">
              <a:srgbClr val="454142">
                <a:alpha val="20000"/>
              </a:srgbClr>
            </a:outerShdw>
          </a:effectLst>
        </p:spPr>
        <p:txBody>
          <a:bodyPr anchor="ctr" anchorCtr="0">
            <a:noAutofit/>
          </a:bodyPr>
          <a:lstStyle>
            <a:lvl1pPr marL="0" indent="0" algn="ctr">
              <a:buNone/>
              <a:defRPr sz="1200" b="1" i="0">
                <a:solidFill>
                  <a:srgbClr val="FFFFFF"/>
                </a:solidFill>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99" name="Text Placeholder 94">
            <a:extLst>
              <a:ext uri="{FF2B5EF4-FFF2-40B4-BE49-F238E27FC236}">
                <a16:creationId xmlns:a16="http://schemas.microsoft.com/office/drawing/2014/main" id="{BC06CC83-0BF3-7305-E4C8-4FC7098F2465}"/>
              </a:ext>
            </a:extLst>
          </p:cNvPr>
          <p:cNvSpPr>
            <a:spLocks noGrp="1"/>
          </p:cNvSpPr>
          <p:nvPr>
            <p:ph type="body" sz="quarter" idx="15"/>
          </p:nvPr>
        </p:nvSpPr>
        <p:spPr>
          <a:xfrm>
            <a:off x="7511481" y="1593881"/>
            <a:ext cx="2808000" cy="345600"/>
          </a:xfrm>
          <a:prstGeom prst="roundRect">
            <a:avLst>
              <a:gd name="adj" fmla="val 50000"/>
            </a:avLst>
          </a:prstGeom>
          <a:gradFill flip="none" rotWithShape="1">
            <a:gsLst>
              <a:gs pos="35000">
                <a:srgbClr val="0078D4"/>
              </a:gs>
              <a:gs pos="0">
                <a:srgbClr val="C03BC4"/>
              </a:gs>
            </a:gsLst>
            <a:path path="circle">
              <a:fillToRect l="100000" t="100000"/>
            </a:path>
            <a:tileRect r="-100000" b="-100000"/>
          </a:gradFill>
          <a:effectLst>
            <a:outerShdw blurRad="63500" dist="63500" dir="2700000" algn="tl" rotWithShape="0">
              <a:srgbClr val="454142">
                <a:alpha val="20000"/>
              </a:srgbClr>
            </a:outerShdw>
          </a:effectLst>
        </p:spPr>
        <p:txBody>
          <a:bodyPr anchor="ctr" anchorCtr="0">
            <a:noAutofit/>
          </a:bodyPr>
          <a:lstStyle>
            <a:lvl1pPr marL="0" indent="0" algn="ctr">
              <a:buNone/>
              <a:defRPr sz="1200" b="1" i="0">
                <a:solidFill>
                  <a:srgbClr val="FFFFFF"/>
                </a:solidFill>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100" name="Text Placeholder 94">
            <a:extLst>
              <a:ext uri="{FF2B5EF4-FFF2-40B4-BE49-F238E27FC236}">
                <a16:creationId xmlns:a16="http://schemas.microsoft.com/office/drawing/2014/main" id="{B23A96E3-3F83-DC61-A4B8-B2A153768700}"/>
              </a:ext>
            </a:extLst>
          </p:cNvPr>
          <p:cNvSpPr>
            <a:spLocks noGrp="1"/>
          </p:cNvSpPr>
          <p:nvPr>
            <p:ph type="body" sz="quarter" idx="16"/>
          </p:nvPr>
        </p:nvSpPr>
        <p:spPr>
          <a:xfrm>
            <a:off x="7511481" y="4052218"/>
            <a:ext cx="2808000" cy="345600"/>
          </a:xfrm>
          <a:prstGeom prst="roundRect">
            <a:avLst>
              <a:gd name="adj" fmla="val 50000"/>
            </a:avLst>
          </a:prstGeom>
          <a:gradFill flip="none" rotWithShape="1">
            <a:gsLst>
              <a:gs pos="35000">
                <a:srgbClr val="0078D4"/>
              </a:gs>
              <a:gs pos="0">
                <a:srgbClr val="C03BC4"/>
              </a:gs>
            </a:gsLst>
            <a:path path="circle">
              <a:fillToRect l="100000" t="100000"/>
            </a:path>
            <a:tileRect r="-100000" b="-100000"/>
          </a:gradFill>
          <a:effectLst>
            <a:outerShdw blurRad="63500" dist="63500" dir="2700000" algn="tl" rotWithShape="0">
              <a:srgbClr val="454142">
                <a:alpha val="20000"/>
              </a:srgbClr>
            </a:outerShdw>
          </a:effectLst>
        </p:spPr>
        <p:txBody>
          <a:bodyPr anchor="ctr" anchorCtr="0">
            <a:noAutofit/>
          </a:bodyPr>
          <a:lstStyle>
            <a:lvl1pPr marL="0" indent="0" algn="ctr">
              <a:buNone/>
              <a:defRPr sz="1200" b="1" i="0">
                <a:solidFill>
                  <a:srgbClr val="FFFFFF"/>
                </a:solidFill>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103" name="Text Placeholder 102">
            <a:extLst>
              <a:ext uri="{FF2B5EF4-FFF2-40B4-BE49-F238E27FC236}">
                <a16:creationId xmlns:a16="http://schemas.microsoft.com/office/drawing/2014/main" id="{6B562108-00FE-5F42-7550-13BB7DE58EA1}"/>
              </a:ext>
            </a:extLst>
          </p:cNvPr>
          <p:cNvSpPr>
            <a:spLocks noGrp="1"/>
          </p:cNvSpPr>
          <p:nvPr>
            <p:ph type="body" sz="quarter" idx="17" hasCustomPrompt="1"/>
          </p:nvPr>
        </p:nvSpPr>
        <p:spPr>
          <a:xfrm>
            <a:off x="6519224" y="521099"/>
            <a:ext cx="3599821" cy="169277"/>
          </a:xfrm>
          <a:prstGeom prst="rect">
            <a:avLst/>
          </a:prstGeom>
        </p:spPr>
        <p:txBody>
          <a:bodyPr/>
          <a:lstStyle>
            <a:lvl1pPr marL="0" indent="0" algn="r">
              <a:spcBef>
                <a:spcPts val="0"/>
              </a:spcBef>
              <a:buNone/>
              <a:defRPr sz="1100" b="1" i="0" spc="-20" baseline="0">
                <a:solidFill>
                  <a:srgbClr val="C03BC4"/>
                </a:solidFill>
                <a:latin typeface="Segoe UI Semibold" panose="020B0502040204020203" pitchFamily="34" charset="0"/>
                <a:cs typeface="Segoe UI Semibold" panose="020B0502040204020203" pitchFamily="34" charset="0"/>
              </a:defRPr>
            </a:lvl1pPr>
            <a:lvl2pPr marL="228600" indent="0" algn="r">
              <a:spcBef>
                <a:spcPts val="0"/>
              </a:spcBef>
              <a:buNone/>
              <a:defRPr sz="1100" spc="-20" baseline="0">
                <a:solidFill>
                  <a:srgbClr val="B1B3B3"/>
                </a:solidFill>
              </a:defRPr>
            </a:lvl2pPr>
            <a:lvl3pPr algn="r">
              <a:defRPr/>
            </a:lvl3pPr>
            <a:lvl4pPr algn="r">
              <a:defRPr/>
            </a:lvl4pPr>
            <a:lvl5pPr algn="r">
              <a:defRPr/>
            </a:lvl5pPr>
          </a:lstStyle>
          <a:p>
            <a:pPr lvl="0"/>
            <a:r>
              <a:rPr lang="en-US"/>
              <a:t>Copilot for Microsoft 365</a:t>
            </a:r>
          </a:p>
        </p:txBody>
      </p:sp>
      <p:sp>
        <p:nvSpPr>
          <p:cNvPr id="106" name="Text Placeholder 105">
            <a:extLst>
              <a:ext uri="{FF2B5EF4-FFF2-40B4-BE49-F238E27FC236}">
                <a16:creationId xmlns:a16="http://schemas.microsoft.com/office/drawing/2014/main" id="{433B73A7-DB5C-AF5A-B12A-70E655D0C55D}"/>
              </a:ext>
            </a:extLst>
          </p:cNvPr>
          <p:cNvSpPr>
            <a:spLocks noGrp="1"/>
          </p:cNvSpPr>
          <p:nvPr>
            <p:ph type="body" sz="quarter" idx="18"/>
          </p:nvPr>
        </p:nvSpPr>
        <p:spPr>
          <a:xfrm>
            <a:off x="584200" y="2032188"/>
            <a:ext cx="2808000" cy="626701"/>
          </a:xfrm>
          <a:prstGeom prst="rect">
            <a:avLst/>
          </a:prstGeom>
        </p:spPr>
        <p:txBody>
          <a:bodyPr lIns="90000" tIns="36000" rIns="90000" bIns="36000">
            <a:normAutofit/>
          </a:bodyPr>
          <a:lstStyle>
            <a:lvl1pPr marL="0" indent="0">
              <a:spcBef>
                <a:spcPts val="0"/>
              </a:spcBef>
              <a:buNone/>
              <a:defRPr sz="900"/>
            </a:lvl1pPr>
          </a:lstStyle>
          <a:p>
            <a:pPr lvl="0"/>
            <a:r>
              <a:rPr lang="en-US"/>
              <a:t>Click to edit Master text styles</a:t>
            </a:r>
          </a:p>
        </p:txBody>
      </p:sp>
      <p:sp>
        <p:nvSpPr>
          <p:cNvPr id="107" name="Text Placeholder 105">
            <a:extLst>
              <a:ext uri="{FF2B5EF4-FFF2-40B4-BE49-F238E27FC236}">
                <a16:creationId xmlns:a16="http://schemas.microsoft.com/office/drawing/2014/main" id="{316E4613-3786-8D83-9628-7E09E4CE5CA3}"/>
              </a:ext>
            </a:extLst>
          </p:cNvPr>
          <p:cNvSpPr>
            <a:spLocks noGrp="1"/>
          </p:cNvSpPr>
          <p:nvPr>
            <p:ph type="body" sz="quarter" idx="19"/>
          </p:nvPr>
        </p:nvSpPr>
        <p:spPr>
          <a:xfrm>
            <a:off x="4047840" y="2032188"/>
            <a:ext cx="2808000" cy="626701"/>
          </a:xfrm>
          <a:prstGeom prst="rect">
            <a:avLst/>
          </a:prstGeom>
        </p:spPr>
        <p:txBody>
          <a:bodyPr lIns="90000" tIns="36000" rIns="90000" bIns="36000">
            <a:normAutofit/>
          </a:bodyPr>
          <a:lstStyle>
            <a:lvl1pPr marL="0" indent="0">
              <a:spcBef>
                <a:spcPts val="0"/>
              </a:spcBef>
              <a:buNone/>
              <a:defRPr sz="900"/>
            </a:lvl1pPr>
          </a:lstStyle>
          <a:p>
            <a:pPr lvl="0"/>
            <a:r>
              <a:rPr lang="en-US"/>
              <a:t>Click to edit Master text styles</a:t>
            </a:r>
          </a:p>
        </p:txBody>
      </p:sp>
      <p:sp>
        <p:nvSpPr>
          <p:cNvPr id="108" name="Text Placeholder 105">
            <a:extLst>
              <a:ext uri="{FF2B5EF4-FFF2-40B4-BE49-F238E27FC236}">
                <a16:creationId xmlns:a16="http://schemas.microsoft.com/office/drawing/2014/main" id="{78B00E55-70B0-D155-AAB8-EDCD9850B3EA}"/>
              </a:ext>
            </a:extLst>
          </p:cNvPr>
          <p:cNvSpPr>
            <a:spLocks noGrp="1"/>
          </p:cNvSpPr>
          <p:nvPr>
            <p:ph type="body" sz="quarter" idx="20"/>
          </p:nvPr>
        </p:nvSpPr>
        <p:spPr>
          <a:xfrm>
            <a:off x="7511481" y="2032188"/>
            <a:ext cx="2808000" cy="626701"/>
          </a:xfrm>
          <a:prstGeom prst="rect">
            <a:avLst/>
          </a:prstGeom>
        </p:spPr>
        <p:txBody>
          <a:bodyPr lIns="90000" tIns="36000" rIns="90000" bIns="36000">
            <a:normAutofit/>
          </a:bodyPr>
          <a:lstStyle>
            <a:lvl1pPr marL="0" indent="0">
              <a:spcBef>
                <a:spcPts val="0"/>
              </a:spcBef>
              <a:buNone/>
              <a:defRPr sz="900"/>
            </a:lvl1pPr>
          </a:lstStyle>
          <a:p>
            <a:pPr lvl="0"/>
            <a:r>
              <a:rPr lang="en-US"/>
              <a:t>Click to edit Master text styles</a:t>
            </a:r>
          </a:p>
        </p:txBody>
      </p:sp>
      <p:sp>
        <p:nvSpPr>
          <p:cNvPr id="109" name="Text Placeholder 105">
            <a:extLst>
              <a:ext uri="{FF2B5EF4-FFF2-40B4-BE49-F238E27FC236}">
                <a16:creationId xmlns:a16="http://schemas.microsoft.com/office/drawing/2014/main" id="{C966B391-3BF4-A5FB-4F8A-8B4B54689661}"/>
              </a:ext>
            </a:extLst>
          </p:cNvPr>
          <p:cNvSpPr>
            <a:spLocks noGrp="1"/>
          </p:cNvSpPr>
          <p:nvPr>
            <p:ph type="body" sz="quarter" idx="21"/>
          </p:nvPr>
        </p:nvSpPr>
        <p:spPr>
          <a:xfrm>
            <a:off x="584200" y="3208260"/>
            <a:ext cx="2808000" cy="626701"/>
          </a:xfrm>
          <a:prstGeom prst="roundRect">
            <a:avLst>
              <a:gd name="adj" fmla="val 10035"/>
            </a:avLst>
          </a:prstGeom>
          <a:solidFill>
            <a:srgbClr val="FFFFFF">
              <a:alpha val="70046"/>
            </a:srgbClr>
          </a:solidFill>
          <a:ln w="12700">
            <a:solidFill>
              <a:schemeClr val="bg1"/>
            </a:solidFill>
          </a:ln>
        </p:spPr>
        <p:txBody>
          <a:bodyPr lIns="90000" tIns="36000" rIns="90000" bIns="36000" anchor="ctr" anchorCtr="0">
            <a:normAutofit/>
          </a:bodyPr>
          <a:lstStyle>
            <a:lvl1pPr marL="0" indent="0">
              <a:buFont typeface="Arial" panose="020B0604020202020204" pitchFamily="34" charset="0"/>
              <a:buNone/>
              <a:defRPr sz="900"/>
            </a:lvl1pPr>
            <a:lvl2pPr marL="0" indent="0">
              <a:spcBef>
                <a:spcPts val="0"/>
              </a:spcBef>
              <a:buNone/>
              <a:defRPr sz="900" b="1" i="0">
                <a:latin typeface="Segoe UI" panose="020B0502040204020203" pitchFamily="34" charset="0"/>
                <a:cs typeface="Segoe UI" panose="020B0502040204020203" pitchFamily="34" charset="0"/>
              </a:defRPr>
            </a:lvl2pPr>
          </a:lstStyle>
          <a:p>
            <a:pPr lvl="0"/>
            <a:r>
              <a:rPr lang="en-US"/>
              <a:t>Click to edit Master text styles</a:t>
            </a:r>
          </a:p>
          <a:p>
            <a:pPr lvl="1"/>
            <a:r>
              <a:rPr lang="en-US"/>
              <a:t>Level 2</a:t>
            </a:r>
          </a:p>
        </p:txBody>
      </p:sp>
      <p:sp>
        <p:nvSpPr>
          <p:cNvPr id="110" name="Text Placeholder 105">
            <a:extLst>
              <a:ext uri="{FF2B5EF4-FFF2-40B4-BE49-F238E27FC236}">
                <a16:creationId xmlns:a16="http://schemas.microsoft.com/office/drawing/2014/main" id="{A2B81D72-802A-1B65-345D-831621254381}"/>
              </a:ext>
            </a:extLst>
          </p:cNvPr>
          <p:cNvSpPr>
            <a:spLocks noGrp="1"/>
          </p:cNvSpPr>
          <p:nvPr>
            <p:ph type="body" sz="quarter" idx="22"/>
          </p:nvPr>
        </p:nvSpPr>
        <p:spPr>
          <a:xfrm>
            <a:off x="584200" y="5641938"/>
            <a:ext cx="2808000" cy="626701"/>
          </a:xfrm>
          <a:prstGeom prst="roundRect">
            <a:avLst>
              <a:gd name="adj" fmla="val 10035"/>
            </a:avLst>
          </a:prstGeom>
          <a:solidFill>
            <a:srgbClr val="FFFFFF">
              <a:alpha val="70046"/>
            </a:srgbClr>
          </a:solidFill>
          <a:ln w="12700">
            <a:solidFill>
              <a:schemeClr val="bg1"/>
            </a:solidFill>
          </a:ln>
        </p:spPr>
        <p:txBody>
          <a:bodyPr lIns="90000" tIns="36000" rIns="90000" bIns="36000" anchor="ctr" anchorCtr="0">
            <a:normAutofit/>
          </a:bodyPr>
          <a:lstStyle>
            <a:lvl1pPr marL="0" indent="0">
              <a:buFont typeface="Arial" panose="020B0604020202020204" pitchFamily="34" charset="0"/>
              <a:buNone/>
              <a:defRPr sz="900"/>
            </a:lvl1pPr>
            <a:lvl2pPr marL="0" indent="0">
              <a:spcBef>
                <a:spcPts val="0"/>
              </a:spcBef>
              <a:buNone/>
              <a:defRPr sz="900" b="1" i="0">
                <a:latin typeface="Segoe UI" panose="020B0502040204020203" pitchFamily="34" charset="0"/>
                <a:cs typeface="Segoe UI" panose="020B0502040204020203" pitchFamily="34" charset="0"/>
              </a:defRPr>
            </a:lvl2pPr>
          </a:lstStyle>
          <a:p>
            <a:pPr lvl="0"/>
            <a:r>
              <a:rPr lang="en-US"/>
              <a:t>Click to edit Master text styles</a:t>
            </a:r>
          </a:p>
          <a:p>
            <a:pPr lvl="1"/>
            <a:r>
              <a:rPr lang="en-US"/>
              <a:t>Level 2</a:t>
            </a:r>
          </a:p>
        </p:txBody>
      </p:sp>
      <p:sp>
        <p:nvSpPr>
          <p:cNvPr id="111" name="Text Placeholder 105">
            <a:extLst>
              <a:ext uri="{FF2B5EF4-FFF2-40B4-BE49-F238E27FC236}">
                <a16:creationId xmlns:a16="http://schemas.microsoft.com/office/drawing/2014/main" id="{C0FC7227-E465-68DB-562C-41F9209C1C45}"/>
              </a:ext>
            </a:extLst>
          </p:cNvPr>
          <p:cNvSpPr>
            <a:spLocks noGrp="1"/>
          </p:cNvSpPr>
          <p:nvPr>
            <p:ph type="body" sz="quarter" idx="23"/>
          </p:nvPr>
        </p:nvSpPr>
        <p:spPr>
          <a:xfrm>
            <a:off x="4047840" y="3208260"/>
            <a:ext cx="2808000" cy="626701"/>
          </a:xfrm>
          <a:prstGeom prst="roundRect">
            <a:avLst>
              <a:gd name="adj" fmla="val 10035"/>
            </a:avLst>
          </a:prstGeom>
          <a:solidFill>
            <a:srgbClr val="FFFFFF">
              <a:alpha val="70046"/>
            </a:srgbClr>
          </a:solidFill>
          <a:ln w="12700">
            <a:solidFill>
              <a:schemeClr val="bg1"/>
            </a:solidFill>
          </a:ln>
        </p:spPr>
        <p:txBody>
          <a:bodyPr lIns="90000" tIns="36000" rIns="90000" bIns="36000" anchor="ctr" anchorCtr="0">
            <a:normAutofit/>
          </a:bodyPr>
          <a:lstStyle>
            <a:lvl1pPr marL="0" indent="0">
              <a:buFont typeface="Arial" panose="020B0604020202020204" pitchFamily="34" charset="0"/>
              <a:buNone/>
              <a:defRPr sz="900"/>
            </a:lvl1pPr>
            <a:lvl2pPr marL="0" indent="0">
              <a:spcBef>
                <a:spcPts val="0"/>
              </a:spcBef>
              <a:buNone/>
              <a:defRPr sz="900" b="1" i="0">
                <a:latin typeface="Segoe UI" panose="020B0502040204020203" pitchFamily="34" charset="0"/>
                <a:cs typeface="Segoe UI" panose="020B0502040204020203" pitchFamily="34" charset="0"/>
              </a:defRPr>
            </a:lvl2pPr>
          </a:lstStyle>
          <a:p>
            <a:pPr lvl="0"/>
            <a:r>
              <a:rPr lang="en-US"/>
              <a:t>Click to edit Master text styles</a:t>
            </a:r>
          </a:p>
          <a:p>
            <a:pPr lvl="1"/>
            <a:r>
              <a:rPr lang="en-US"/>
              <a:t>Level 2</a:t>
            </a:r>
          </a:p>
        </p:txBody>
      </p:sp>
      <p:sp>
        <p:nvSpPr>
          <p:cNvPr id="112" name="Text Placeholder 105">
            <a:extLst>
              <a:ext uri="{FF2B5EF4-FFF2-40B4-BE49-F238E27FC236}">
                <a16:creationId xmlns:a16="http://schemas.microsoft.com/office/drawing/2014/main" id="{E720EE0E-4289-B4F4-1115-2C86FBB940E8}"/>
              </a:ext>
            </a:extLst>
          </p:cNvPr>
          <p:cNvSpPr>
            <a:spLocks noGrp="1"/>
          </p:cNvSpPr>
          <p:nvPr>
            <p:ph type="body" sz="quarter" idx="24"/>
          </p:nvPr>
        </p:nvSpPr>
        <p:spPr>
          <a:xfrm>
            <a:off x="4047840" y="5641938"/>
            <a:ext cx="2808000" cy="626701"/>
          </a:xfrm>
          <a:prstGeom prst="roundRect">
            <a:avLst>
              <a:gd name="adj" fmla="val 10035"/>
            </a:avLst>
          </a:prstGeom>
          <a:solidFill>
            <a:srgbClr val="FFFFFF">
              <a:alpha val="70046"/>
            </a:srgbClr>
          </a:solidFill>
          <a:ln w="12700">
            <a:solidFill>
              <a:schemeClr val="bg1"/>
            </a:solidFill>
          </a:ln>
        </p:spPr>
        <p:txBody>
          <a:bodyPr lIns="90000" tIns="36000" rIns="90000" bIns="36000" anchor="ctr" anchorCtr="0">
            <a:normAutofit/>
          </a:bodyPr>
          <a:lstStyle>
            <a:lvl1pPr marL="0" indent="0">
              <a:buFont typeface="Arial" panose="020B0604020202020204" pitchFamily="34" charset="0"/>
              <a:buNone/>
              <a:defRPr sz="900"/>
            </a:lvl1pPr>
            <a:lvl2pPr marL="0" indent="0">
              <a:spcBef>
                <a:spcPts val="0"/>
              </a:spcBef>
              <a:buNone/>
              <a:defRPr sz="900" b="1" i="0">
                <a:latin typeface="Segoe UI" panose="020B0502040204020203" pitchFamily="34" charset="0"/>
                <a:cs typeface="Segoe UI" panose="020B0502040204020203" pitchFamily="34" charset="0"/>
              </a:defRPr>
            </a:lvl2pPr>
          </a:lstStyle>
          <a:p>
            <a:pPr lvl="0"/>
            <a:r>
              <a:rPr lang="en-US"/>
              <a:t>Click to edit Master text styles</a:t>
            </a:r>
          </a:p>
          <a:p>
            <a:pPr lvl="1"/>
            <a:r>
              <a:rPr lang="en-US"/>
              <a:t>Level 2</a:t>
            </a:r>
          </a:p>
        </p:txBody>
      </p:sp>
      <p:sp>
        <p:nvSpPr>
          <p:cNvPr id="113" name="Text Placeholder 105">
            <a:extLst>
              <a:ext uri="{FF2B5EF4-FFF2-40B4-BE49-F238E27FC236}">
                <a16:creationId xmlns:a16="http://schemas.microsoft.com/office/drawing/2014/main" id="{14FE71DF-89A5-D552-ED14-BA6299A9B591}"/>
              </a:ext>
            </a:extLst>
          </p:cNvPr>
          <p:cNvSpPr>
            <a:spLocks noGrp="1"/>
          </p:cNvSpPr>
          <p:nvPr>
            <p:ph type="body" sz="quarter" idx="25"/>
          </p:nvPr>
        </p:nvSpPr>
        <p:spPr>
          <a:xfrm>
            <a:off x="7511481" y="3208260"/>
            <a:ext cx="2808000" cy="626701"/>
          </a:xfrm>
          <a:prstGeom prst="roundRect">
            <a:avLst>
              <a:gd name="adj" fmla="val 10035"/>
            </a:avLst>
          </a:prstGeom>
          <a:solidFill>
            <a:srgbClr val="FFFFFF">
              <a:alpha val="70046"/>
            </a:srgbClr>
          </a:solidFill>
          <a:ln w="12700">
            <a:solidFill>
              <a:schemeClr val="bg1"/>
            </a:solidFill>
          </a:ln>
        </p:spPr>
        <p:txBody>
          <a:bodyPr lIns="90000" tIns="36000" rIns="90000" bIns="36000" anchor="ctr" anchorCtr="0">
            <a:normAutofit/>
          </a:bodyPr>
          <a:lstStyle>
            <a:lvl1pPr marL="0" indent="0">
              <a:buFont typeface="Arial" panose="020B0604020202020204" pitchFamily="34" charset="0"/>
              <a:buNone/>
              <a:defRPr sz="900"/>
            </a:lvl1pPr>
            <a:lvl2pPr marL="0" indent="0">
              <a:spcBef>
                <a:spcPts val="0"/>
              </a:spcBef>
              <a:buNone/>
              <a:defRPr sz="900" b="1" i="0">
                <a:latin typeface="Segoe UI" panose="020B0502040204020203" pitchFamily="34" charset="0"/>
                <a:cs typeface="Segoe UI" panose="020B0502040204020203" pitchFamily="34" charset="0"/>
              </a:defRPr>
            </a:lvl2pPr>
          </a:lstStyle>
          <a:p>
            <a:pPr lvl="0"/>
            <a:r>
              <a:rPr lang="en-US"/>
              <a:t>Click to edit Master text styles</a:t>
            </a:r>
          </a:p>
          <a:p>
            <a:pPr lvl="1"/>
            <a:r>
              <a:rPr lang="en-US"/>
              <a:t>Level 2</a:t>
            </a:r>
          </a:p>
        </p:txBody>
      </p:sp>
      <p:sp>
        <p:nvSpPr>
          <p:cNvPr id="114" name="Text Placeholder 105">
            <a:extLst>
              <a:ext uri="{FF2B5EF4-FFF2-40B4-BE49-F238E27FC236}">
                <a16:creationId xmlns:a16="http://schemas.microsoft.com/office/drawing/2014/main" id="{5072DCCC-D271-7D85-5D20-D5B1E137F60B}"/>
              </a:ext>
            </a:extLst>
          </p:cNvPr>
          <p:cNvSpPr>
            <a:spLocks noGrp="1"/>
          </p:cNvSpPr>
          <p:nvPr>
            <p:ph type="body" sz="quarter" idx="26"/>
          </p:nvPr>
        </p:nvSpPr>
        <p:spPr>
          <a:xfrm>
            <a:off x="7511481" y="5641938"/>
            <a:ext cx="2808000" cy="626701"/>
          </a:xfrm>
          <a:prstGeom prst="roundRect">
            <a:avLst>
              <a:gd name="adj" fmla="val 10035"/>
            </a:avLst>
          </a:prstGeom>
          <a:solidFill>
            <a:srgbClr val="FFFFFF">
              <a:alpha val="70046"/>
            </a:srgbClr>
          </a:solidFill>
          <a:ln w="12700">
            <a:solidFill>
              <a:schemeClr val="bg1"/>
            </a:solidFill>
          </a:ln>
        </p:spPr>
        <p:txBody>
          <a:bodyPr lIns="90000" tIns="36000" rIns="90000" bIns="36000" anchor="ctr" anchorCtr="0">
            <a:normAutofit/>
          </a:bodyPr>
          <a:lstStyle>
            <a:lvl1pPr marL="0" indent="0">
              <a:buFont typeface="Arial" panose="020B0604020202020204" pitchFamily="34" charset="0"/>
              <a:buNone/>
              <a:defRPr sz="900"/>
            </a:lvl1pPr>
            <a:lvl2pPr marL="0" indent="0">
              <a:spcBef>
                <a:spcPts val="0"/>
              </a:spcBef>
              <a:buNone/>
              <a:defRPr sz="900" b="1" i="0">
                <a:latin typeface="Segoe UI" panose="020B0502040204020203" pitchFamily="34" charset="0"/>
                <a:cs typeface="Segoe UI" panose="020B0502040204020203" pitchFamily="34" charset="0"/>
              </a:defRPr>
            </a:lvl2pPr>
          </a:lstStyle>
          <a:p>
            <a:pPr lvl="0"/>
            <a:r>
              <a:rPr lang="en-US"/>
              <a:t>Click to edit Master text styles</a:t>
            </a:r>
          </a:p>
          <a:p>
            <a:pPr lvl="1"/>
            <a:r>
              <a:rPr lang="en-US"/>
              <a:t>Level 2</a:t>
            </a:r>
          </a:p>
        </p:txBody>
      </p:sp>
      <p:sp>
        <p:nvSpPr>
          <p:cNvPr id="115" name="Text Placeholder 105">
            <a:extLst>
              <a:ext uri="{FF2B5EF4-FFF2-40B4-BE49-F238E27FC236}">
                <a16:creationId xmlns:a16="http://schemas.microsoft.com/office/drawing/2014/main" id="{B939ABEF-8F03-D2E2-59E7-11A40F8ECABB}"/>
              </a:ext>
            </a:extLst>
          </p:cNvPr>
          <p:cNvSpPr>
            <a:spLocks noGrp="1"/>
          </p:cNvSpPr>
          <p:nvPr>
            <p:ph type="body" sz="quarter" idx="27"/>
          </p:nvPr>
        </p:nvSpPr>
        <p:spPr>
          <a:xfrm>
            <a:off x="584200" y="4488366"/>
            <a:ext cx="2808000" cy="626701"/>
          </a:xfrm>
          <a:prstGeom prst="rect">
            <a:avLst/>
          </a:prstGeom>
        </p:spPr>
        <p:txBody>
          <a:bodyPr lIns="90000" tIns="36000" rIns="90000" bIns="36000">
            <a:normAutofit/>
          </a:bodyPr>
          <a:lstStyle>
            <a:lvl1pPr marL="0" indent="0">
              <a:spcBef>
                <a:spcPts val="0"/>
              </a:spcBef>
              <a:buNone/>
              <a:defRPr sz="900"/>
            </a:lvl1pPr>
          </a:lstStyle>
          <a:p>
            <a:pPr lvl="0"/>
            <a:r>
              <a:rPr lang="en-US"/>
              <a:t>Click to edit Master text styles</a:t>
            </a:r>
          </a:p>
        </p:txBody>
      </p:sp>
      <p:sp>
        <p:nvSpPr>
          <p:cNvPr id="116" name="Text Placeholder 105">
            <a:extLst>
              <a:ext uri="{FF2B5EF4-FFF2-40B4-BE49-F238E27FC236}">
                <a16:creationId xmlns:a16="http://schemas.microsoft.com/office/drawing/2014/main" id="{76F241AD-4900-CAEB-243D-CD8A3BDFB17C}"/>
              </a:ext>
            </a:extLst>
          </p:cNvPr>
          <p:cNvSpPr>
            <a:spLocks noGrp="1"/>
          </p:cNvSpPr>
          <p:nvPr>
            <p:ph type="body" sz="quarter" idx="28"/>
          </p:nvPr>
        </p:nvSpPr>
        <p:spPr>
          <a:xfrm>
            <a:off x="4047841" y="4488366"/>
            <a:ext cx="2808000" cy="626701"/>
          </a:xfrm>
          <a:prstGeom prst="rect">
            <a:avLst/>
          </a:prstGeom>
        </p:spPr>
        <p:txBody>
          <a:bodyPr lIns="90000" tIns="36000" rIns="90000" bIns="36000">
            <a:normAutofit/>
          </a:bodyPr>
          <a:lstStyle>
            <a:lvl1pPr marL="0" indent="0">
              <a:spcBef>
                <a:spcPts val="0"/>
              </a:spcBef>
              <a:buNone/>
              <a:defRPr sz="900"/>
            </a:lvl1pPr>
          </a:lstStyle>
          <a:p>
            <a:pPr lvl="0"/>
            <a:r>
              <a:rPr lang="en-US"/>
              <a:t>Click to edit Master text styles</a:t>
            </a:r>
          </a:p>
        </p:txBody>
      </p:sp>
      <p:sp>
        <p:nvSpPr>
          <p:cNvPr id="117" name="Text Placeholder 105">
            <a:extLst>
              <a:ext uri="{FF2B5EF4-FFF2-40B4-BE49-F238E27FC236}">
                <a16:creationId xmlns:a16="http://schemas.microsoft.com/office/drawing/2014/main" id="{D2CA7E74-0DAF-8C61-3066-8A79C80C0112}"/>
              </a:ext>
            </a:extLst>
          </p:cNvPr>
          <p:cNvSpPr>
            <a:spLocks noGrp="1"/>
          </p:cNvSpPr>
          <p:nvPr>
            <p:ph type="body" sz="quarter" idx="29"/>
          </p:nvPr>
        </p:nvSpPr>
        <p:spPr>
          <a:xfrm>
            <a:off x="7511481" y="4488366"/>
            <a:ext cx="2808000" cy="626701"/>
          </a:xfrm>
          <a:prstGeom prst="rect">
            <a:avLst/>
          </a:prstGeom>
        </p:spPr>
        <p:txBody>
          <a:bodyPr lIns="90000" tIns="36000" rIns="90000" bIns="36000">
            <a:normAutofit/>
          </a:bodyPr>
          <a:lstStyle>
            <a:lvl1pPr marL="0" indent="0">
              <a:spcBef>
                <a:spcPts val="0"/>
              </a:spcBef>
              <a:buNone/>
              <a:defRPr sz="900"/>
            </a:lvl1pPr>
          </a:lstStyle>
          <a:p>
            <a:pPr lvl="0"/>
            <a:r>
              <a:rPr lang="en-US"/>
              <a:t>Click to edit Master text styles</a:t>
            </a:r>
          </a:p>
        </p:txBody>
      </p:sp>
      <p:sp>
        <p:nvSpPr>
          <p:cNvPr id="5" name="Text Placeholder 102">
            <a:extLst>
              <a:ext uri="{FF2B5EF4-FFF2-40B4-BE49-F238E27FC236}">
                <a16:creationId xmlns:a16="http://schemas.microsoft.com/office/drawing/2014/main" id="{D78A2D53-01ED-9D74-9712-451C6F321482}"/>
              </a:ext>
            </a:extLst>
          </p:cNvPr>
          <p:cNvSpPr>
            <a:spLocks noGrp="1"/>
          </p:cNvSpPr>
          <p:nvPr>
            <p:ph type="body" sz="quarter" idx="30" hasCustomPrompt="1"/>
          </p:nvPr>
        </p:nvSpPr>
        <p:spPr>
          <a:xfrm>
            <a:off x="10430351" y="521099"/>
            <a:ext cx="1456966" cy="175614"/>
          </a:xfrm>
          <a:prstGeom prst="rect">
            <a:avLst/>
          </a:prstGeom>
        </p:spPr>
        <p:txBody>
          <a:bodyPr/>
          <a:lstStyle>
            <a:lvl1pPr marL="0" indent="0" algn="r">
              <a:spcBef>
                <a:spcPts val="0"/>
              </a:spcBef>
              <a:buNone/>
              <a:defRPr sz="1100" b="1" i="0" spc="-20" baseline="0">
                <a:solidFill>
                  <a:srgbClr val="0078D4"/>
                </a:solidFill>
                <a:latin typeface="Segoe UI Semibold" panose="020B0502040204020203" pitchFamily="34" charset="0"/>
                <a:cs typeface="Segoe UI Semibold" panose="020B0502040204020203" pitchFamily="34" charset="0"/>
              </a:defRPr>
            </a:lvl1pPr>
            <a:lvl2pPr marL="228600" indent="0" algn="r">
              <a:spcBef>
                <a:spcPts val="0"/>
              </a:spcBef>
              <a:buNone/>
              <a:defRPr sz="1100" spc="-20" baseline="0">
                <a:solidFill>
                  <a:srgbClr val="B1B3B3"/>
                </a:solidFill>
              </a:defRPr>
            </a:lvl2pPr>
            <a:lvl3pPr algn="r">
              <a:defRPr/>
            </a:lvl3pPr>
            <a:lvl4pPr algn="r">
              <a:defRPr/>
            </a:lvl4pPr>
            <a:lvl5pPr algn="r">
              <a:defRPr/>
            </a:lvl5pPr>
          </a:lstStyle>
          <a:p>
            <a:r>
              <a:rPr lang="en-US"/>
              <a:t>Buy</a:t>
            </a:r>
          </a:p>
        </p:txBody>
      </p:sp>
      <p:sp>
        <p:nvSpPr>
          <p:cNvPr id="6" name="Text Placeholder 10">
            <a:extLst>
              <a:ext uri="{FF2B5EF4-FFF2-40B4-BE49-F238E27FC236}">
                <a16:creationId xmlns:a16="http://schemas.microsoft.com/office/drawing/2014/main" id="{26C3E936-7CEB-8A05-2E47-0AD7851B98F2}"/>
              </a:ext>
            </a:extLst>
          </p:cNvPr>
          <p:cNvSpPr>
            <a:spLocks noGrp="1"/>
          </p:cNvSpPr>
          <p:nvPr>
            <p:ph type="body" sz="quarter" idx="38" hasCustomPrompt="1"/>
          </p:nvPr>
        </p:nvSpPr>
        <p:spPr>
          <a:xfrm>
            <a:off x="11417245" y="357645"/>
            <a:ext cx="127000" cy="125999"/>
          </a:xfrm>
          <a:prstGeom prst="ellipse">
            <a:avLst/>
          </a:prstGeom>
          <a:solidFill>
            <a:srgbClr val="B1B3B3"/>
          </a:solidFill>
        </p:spPr>
        <p:txBody>
          <a:bodyPr>
            <a:noAutofit/>
          </a:bodyPr>
          <a:lstStyle>
            <a:lvl1pPr marL="0" indent="0">
              <a:buFontTx/>
              <a:buNone/>
              <a:defRPr sz="100">
                <a:noFill/>
              </a:defRPr>
            </a:lvl1pPr>
            <a:lvl2pPr marL="228600" indent="0">
              <a:buFontTx/>
              <a:buNone/>
              <a:defRPr sz="100">
                <a:noFill/>
              </a:defRPr>
            </a:lvl2pPr>
            <a:lvl3pPr marL="457200" indent="0">
              <a:buFontTx/>
              <a:buNone/>
              <a:defRPr sz="100">
                <a:noFill/>
              </a:defRPr>
            </a:lvl3pPr>
            <a:lvl4pPr marL="661988" indent="0">
              <a:buFontTx/>
              <a:buNone/>
              <a:defRPr sz="100">
                <a:noFill/>
              </a:defRPr>
            </a:lvl4pPr>
            <a:lvl5pPr marL="855663" indent="0">
              <a:buFontTx/>
              <a:buNone/>
              <a:defRPr sz="100">
                <a:noFill/>
              </a:defRPr>
            </a:lvl5pPr>
          </a:lstStyle>
          <a:p>
            <a:pPr lvl="0"/>
            <a:r>
              <a:rPr lang="en-US"/>
              <a:t>a</a:t>
            </a:r>
          </a:p>
        </p:txBody>
      </p:sp>
      <p:sp>
        <p:nvSpPr>
          <p:cNvPr id="7" name="Text Placeholder 10">
            <a:extLst>
              <a:ext uri="{FF2B5EF4-FFF2-40B4-BE49-F238E27FC236}">
                <a16:creationId xmlns:a16="http://schemas.microsoft.com/office/drawing/2014/main" id="{04AEA325-90B3-6821-227C-4FFCA898F9AB}"/>
              </a:ext>
            </a:extLst>
          </p:cNvPr>
          <p:cNvSpPr>
            <a:spLocks noGrp="1"/>
          </p:cNvSpPr>
          <p:nvPr>
            <p:ph type="body" sz="quarter" idx="39" hasCustomPrompt="1"/>
          </p:nvPr>
        </p:nvSpPr>
        <p:spPr>
          <a:xfrm>
            <a:off x="11588781" y="357645"/>
            <a:ext cx="127000" cy="125999"/>
          </a:xfrm>
          <a:prstGeom prst="ellipse">
            <a:avLst/>
          </a:prstGeom>
          <a:solidFill>
            <a:srgbClr val="B1B3B3"/>
          </a:solidFill>
        </p:spPr>
        <p:txBody>
          <a:bodyPr>
            <a:noAutofit/>
          </a:bodyPr>
          <a:lstStyle>
            <a:lvl1pPr marL="0" indent="0">
              <a:buFontTx/>
              <a:buNone/>
              <a:defRPr sz="100">
                <a:noFill/>
              </a:defRPr>
            </a:lvl1pPr>
            <a:lvl2pPr marL="228600" indent="0">
              <a:buFontTx/>
              <a:buNone/>
              <a:defRPr sz="100">
                <a:noFill/>
              </a:defRPr>
            </a:lvl2pPr>
            <a:lvl3pPr marL="457200" indent="0">
              <a:buFontTx/>
              <a:buNone/>
              <a:defRPr sz="100">
                <a:noFill/>
              </a:defRPr>
            </a:lvl3pPr>
            <a:lvl4pPr marL="661988" indent="0">
              <a:buFontTx/>
              <a:buNone/>
              <a:defRPr sz="100">
                <a:noFill/>
              </a:defRPr>
            </a:lvl4pPr>
            <a:lvl5pPr marL="855663" indent="0">
              <a:buFontTx/>
              <a:buNone/>
              <a:defRPr sz="100">
                <a:noFill/>
              </a:defRPr>
            </a:lvl5pPr>
          </a:lstStyle>
          <a:p>
            <a:pPr lvl="0"/>
            <a:r>
              <a:rPr lang="en-US"/>
              <a:t>a</a:t>
            </a:r>
          </a:p>
        </p:txBody>
      </p:sp>
      <p:sp>
        <p:nvSpPr>
          <p:cNvPr id="8" name="Text Placeholder 10">
            <a:extLst>
              <a:ext uri="{FF2B5EF4-FFF2-40B4-BE49-F238E27FC236}">
                <a16:creationId xmlns:a16="http://schemas.microsoft.com/office/drawing/2014/main" id="{35386AB7-28CA-0BBA-03F5-CC72BD939DC2}"/>
              </a:ext>
            </a:extLst>
          </p:cNvPr>
          <p:cNvSpPr>
            <a:spLocks noGrp="1"/>
          </p:cNvSpPr>
          <p:nvPr>
            <p:ph type="body" sz="quarter" idx="40" hasCustomPrompt="1"/>
          </p:nvPr>
        </p:nvSpPr>
        <p:spPr>
          <a:xfrm>
            <a:off x="11760317" y="357645"/>
            <a:ext cx="127000" cy="125999"/>
          </a:xfrm>
          <a:prstGeom prst="ellipse">
            <a:avLst/>
          </a:prstGeom>
          <a:solidFill>
            <a:srgbClr val="B1B3B3"/>
          </a:solidFill>
        </p:spPr>
        <p:txBody>
          <a:bodyPr>
            <a:noAutofit/>
          </a:bodyPr>
          <a:lstStyle>
            <a:lvl1pPr marL="0" indent="0">
              <a:buFontTx/>
              <a:buNone/>
              <a:defRPr sz="100">
                <a:noFill/>
              </a:defRPr>
            </a:lvl1pPr>
            <a:lvl2pPr marL="228600" indent="0">
              <a:buFontTx/>
              <a:buNone/>
              <a:defRPr sz="100">
                <a:noFill/>
              </a:defRPr>
            </a:lvl2pPr>
            <a:lvl3pPr marL="457200" indent="0">
              <a:buFontTx/>
              <a:buNone/>
              <a:defRPr sz="100">
                <a:noFill/>
              </a:defRPr>
            </a:lvl3pPr>
            <a:lvl4pPr marL="661988" indent="0">
              <a:buFontTx/>
              <a:buNone/>
              <a:defRPr sz="100">
                <a:noFill/>
              </a:defRPr>
            </a:lvl4pPr>
            <a:lvl5pPr marL="855663" indent="0">
              <a:buFontTx/>
              <a:buNone/>
              <a:defRPr sz="100">
                <a:noFill/>
              </a:defRPr>
            </a:lvl5pPr>
          </a:lstStyle>
          <a:p>
            <a:pPr lvl="0"/>
            <a:r>
              <a:rPr lang="en-US"/>
              <a:t>a</a:t>
            </a:r>
          </a:p>
        </p:txBody>
      </p:sp>
    </p:spTree>
    <p:extLst>
      <p:ext uri="{BB962C8B-B14F-4D97-AF65-F5344CB8AC3E}">
        <p14:creationId xmlns:p14="http://schemas.microsoft.com/office/powerpoint/2010/main" val="388412446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Black Notes slide Layout">
    <p:bg bwMode="gray">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Sans Display" pitchFamily="2" charset="0"/>
                <a:ea typeface="Segoe Sans Display" pitchFamily="2" charset="0"/>
                <a:cs typeface="Segoe Sans Display" pitchFamily="2"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a:prstGeom prst="rect">
            <a:avLst/>
          </a:prstGeo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Sans Display" pitchFamily="2" charset="0"/>
                <a:ea typeface="Segoe Sans Display" pitchFamily="2" charset="0"/>
                <a:cs typeface="Segoe Sans Display" pitchFamily="2" charset="0"/>
              </a:defRPr>
            </a:lvl1pPr>
          </a:lstStyle>
          <a:p>
            <a:pPr lvl="0"/>
            <a:r>
              <a:rPr lang="en-US"/>
              <a:t>Next:</a:t>
            </a:r>
          </a:p>
        </p:txBody>
      </p:sp>
    </p:spTree>
    <p:extLst>
      <p:ext uri="{BB962C8B-B14F-4D97-AF65-F5344CB8AC3E}">
        <p14:creationId xmlns:p14="http://schemas.microsoft.com/office/powerpoint/2010/main" val="499697363"/>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1_Title Only w beig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0D2C7A-4F5B-353D-0C06-7346A8207B45}"/>
              </a:ext>
            </a:extLst>
          </p:cNvPr>
          <p:cNvSpPr/>
          <p:nvPr userDrawn="1"/>
        </p:nvSpPr>
        <p:spPr bwMode="auto">
          <a:xfrm>
            <a:off x="0" y="17013"/>
            <a:ext cx="12188952" cy="6858000"/>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sp>
        <p:nvSpPr>
          <p:cNvPr id="5" name="Title 4">
            <a:extLst>
              <a:ext uri="{FF2B5EF4-FFF2-40B4-BE49-F238E27FC236}">
                <a16:creationId xmlns:a16="http://schemas.microsoft.com/office/drawing/2014/main" id="{0BCEAD74-397D-0D97-9041-3CFAF98275DD}"/>
              </a:ext>
            </a:extLst>
          </p:cNvPr>
          <p:cNvSpPr>
            <a:spLocks noGrp="1"/>
          </p:cNvSpPr>
          <p:nvPr>
            <p:ph type="title"/>
          </p:nvPr>
        </p:nvSpPr>
        <p:spPr>
          <a:xfrm>
            <a:off x="576072" y="391414"/>
            <a:ext cx="11018520" cy="553998"/>
          </a:xfrm>
        </p:spPr>
        <p:txBody>
          <a:bodyPr/>
          <a:lstStyle>
            <a:lvl1pPr algn="l" defTabSz="932742" rtl="0" eaLnBrk="1" latinLnBrk="0" hangingPunct="1">
              <a:lnSpc>
                <a:spcPct val="100000"/>
              </a:lnSpc>
              <a:spcBef>
                <a:spcPct val="0"/>
              </a:spcBef>
              <a:buNone/>
              <a:defRPr lang="en-US" sz="3600" b="0" kern="1200" cap="none" spc="0" baseline="0" dirty="0">
                <a:ln w="3175">
                  <a:noFill/>
                </a:ln>
                <a:gradFill>
                  <a:gsLst>
                    <a:gs pos="2874">
                      <a:schemeClr val="accent1"/>
                    </a:gs>
                    <a:gs pos="71000">
                      <a:schemeClr val="accent4"/>
                    </a:gs>
                    <a:gs pos="100000">
                      <a:schemeClr val="accent2"/>
                    </a:gs>
                  </a:gsLst>
                  <a:lin ang="0" scaled="1"/>
                </a:gradFill>
                <a:effectLst/>
                <a:latin typeface="+mj-lt"/>
                <a:ea typeface="+mj-ea"/>
                <a:cs typeface="+mj-cs"/>
              </a:defRPr>
            </a:lvl1pPr>
          </a:lstStyle>
          <a:p>
            <a:r>
              <a:rPr lang="en-US"/>
              <a:t>Click to edit Master title style</a:t>
            </a:r>
          </a:p>
        </p:txBody>
      </p:sp>
      <p:sp>
        <p:nvSpPr>
          <p:cNvPr id="3" name="TextBox 2">
            <a:extLst>
              <a:ext uri="{FF2B5EF4-FFF2-40B4-BE49-F238E27FC236}">
                <a16:creationId xmlns:a16="http://schemas.microsoft.com/office/drawing/2014/main" id="{0EBF4067-16A3-E5EA-D3AF-EA26573F2C88}"/>
              </a:ext>
            </a:extLst>
          </p:cNvPr>
          <p:cNvSpPr txBox="1"/>
          <p:nvPr userDrawn="1">
            <p:extLst>
              <p:ext uri="{1162E1C5-73C7-4A58-AE30-91384D911F3F}">
                <p184:classification xmlns:p184="http://schemas.microsoft.com/office/powerpoint/2018/4/main" val="ftr"/>
              </p:ext>
            </p:extLst>
          </p:nvPr>
        </p:nvSpPr>
        <p:spPr>
          <a:xfrm>
            <a:off x="63500" y="6642100"/>
            <a:ext cx="5949107" cy="184666"/>
          </a:xfrm>
          <a:prstGeom prst="rect">
            <a:avLst/>
          </a:prstGeom>
        </p:spPr>
        <p:txBody>
          <a:bodyPr horzOverflow="overflow" wrap="square" lIns="0" tIns="0" rIns="0" bIns="0">
            <a:spAutoFit/>
          </a:bodyPr>
          <a:lstStyle/>
          <a:p>
            <a:pPr algn="l"/>
            <a:r>
              <a:rPr lang="en-US" sz="1200" b="1">
                <a:solidFill>
                  <a:schemeClr val="bg1">
                    <a:lumMod val="50000"/>
                  </a:schemeClr>
                </a:solidFill>
                <a:latin typeface="+mj-lt"/>
              </a:rPr>
              <a:t>Classified as Microsoft Confidential – content under embargo until Nov 18, 2025</a:t>
            </a:r>
          </a:p>
        </p:txBody>
      </p:sp>
    </p:spTree>
    <p:extLst>
      <p:ext uri="{BB962C8B-B14F-4D97-AF65-F5344CB8AC3E}">
        <p14:creationId xmlns:p14="http://schemas.microsoft.com/office/powerpoint/2010/main" val="408659289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1_Title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302670"/>
            <a:ext cx="4080397" cy="1231106"/>
          </a:xfrm>
          <a:noFill/>
        </p:spPr>
        <p:txBody>
          <a:bodyPr wrap="square" lIns="0" tIns="0" rIns="0" bIns="0" anchor="b" anchorCtr="0">
            <a:spAutoFit/>
          </a:bodyPr>
          <a:lstStyle>
            <a:lvl1pPr>
              <a:defRPr sz="4000" spc="-50" baseline="0">
                <a:solidFill>
                  <a:schemeClr val="tx1"/>
                </a:solidFill>
                <a:latin typeface="+mj-lt"/>
                <a:cs typeface="Segoe Sans Display" pitchFamily="2"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080397"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Sans Display" pitchFamily="2" charset="0"/>
              </a:defRPr>
            </a:lvl1pPr>
          </a:lstStyle>
          <a:p>
            <a:pPr lvl="0"/>
            <a:r>
              <a:rPr lang="en-US"/>
              <a:t>Speaker name or subtitle text</a:t>
            </a:r>
          </a:p>
        </p:txBody>
      </p:sp>
      <p:pic>
        <p:nvPicPr>
          <p:cNvPr id="8" name="Picture 7" descr="A logo of a company&#10;&#10;Description automatically generated">
            <a:extLst>
              <a:ext uri="{FF2B5EF4-FFF2-40B4-BE49-F238E27FC236}">
                <a16:creationId xmlns:a16="http://schemas.microsoft.com/office/drawing/2014/main" id="{51065696-BF77-547A-924A-9F4AB38AD41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71500" y="6032753"/>
            <a:ext cx="1454782" cy="343851"/>
          </a:xfrm>
          <a:prstGeom prst="rect">
            <a:avLst/>
          </a:prstGeom>
        </p:spPr>
      </p:pic>
    </p:spTree>
    <p:extLst>
      <p:ext uri="{BB962C8B-B14F-4D97-AF65-F5344CB8AC3E}">
        <p14:creationId xmlns:p14="http://schemas.microsoft.com/office/powerpoint/2010/main" val="33950368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3" name="Picture 2" descr="A computer screen shot of a computer screen&#10;&#10;Description automatically generated">
            <a:extLst>
              <a:ext uri="{FF2B5EF4-FFF2-40B4-BE49-F238E27FC236}">
                <a16:creationId xmlns:a16="http://schemas.microsoft.com/office/drawing/2014/main" id="{1B91B19F-5366-77DE-DF9E-1EF6C09E0EC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2" name="Picture 1" descr="A logo of a company&#10;&#10;Description automatically generated">
            <a:extLst>
              <a:ext uri="{FF2B5EF4-FFF2-40B4-BE49-F238E27FC236}">
                <a16:creationId xmlns:a16="http://schemas.microsoft.com/office/drawing/2014/main" id="{A50F46D6-40FA-B93E-7296-AED50F90EFF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06582" y="129394"/>
            <a:ext cx="3122228" cy="1373526"/>
          </a:xfrm>
          <a:prstGeom prst="rect">
            <a:avLst/>
          </a:prstGeom>
        </p:spPr>
      </p:pic>
      <p:sp>
        <p:nvSpPr>
          <p:cNvPr id="4" name="Title 1">
            <a:extLst>
              <a:ext uri="{FF2B5EF4-FFF2-40B4-BE49-F238E27FC236}">
                <a16:creationId xmlns:a16="http://schemas.microsoft.com/office/drawing/2014/main" id="{BB55674D-26E7-9727-2DC7-B84D57DD8406}"/>
              </a:ext>
            </a:extLst>
          </p:cNvPr>
          <p:cNvSpPr>
            <a:spLocks noGrp="1"/>
          </p:cNvSpPr>
          <p:nvPr>
            <p:ph type="title" hasCustomPrompt="1"/>
          </p:nvPr>
        </p:nvSpPr>
        <p:spPr>
          <a:xfrm>
            <a:off x="594360" y="1560468"/>
            <a:ext cx="4464657" cy="1354217"/>
          </a:xfrm>
          <a:prstGeom prst="rect">
            <a:avLst/>
          </a:prstGeom>
        </p:spPr>
        <p:txBody>
          <a:bodyPr wrap="square" lIns="0" tIns="0" rIns="0" bIns="0" anchor="b" anchorCtr="0">
            <a:spAutoFit/>
          </a:bodyPr>
          <a:lstStyle>
            <a:lvl1pPr marL="0" algn="l" defTabSz="932742" rtl="0" eaLnBrk="1" latinLnBrk="0" hangingPunct="1">
              <a:lnSpc>
                <a:spcPct val="100000"/>
              </a:lnSpc>
              <a:spcBef>
                <a:spcPct val="0"/>
              </a:spcBef>
              <a:buNone/>
              <a:defRPr lang="en-US" sz="4400" b="1" i="0" kern="1200" cap="none" spc="-50" baseline="0" dirty="0">
                <a:ln w="3175">
                  <a:noFill/>
                </a:ln>
                <a:solidFill>
                  <a:schemeClr val="accent4">
                    <a:lumMod val="75000"/>
                  </a:schemeClr>
                </a:solidFill>
                <a:effectLst/>
                <a:latin typeface="Segoe Sans Display Semibold" pitchFamily="2" charset="0"/>
                <a:ea typeface="+mn-ea"/>
                <a:cs typeface="Segoe Sans Display Semibold" pitchFamily="2" charset="0"/>
              </a:defRPr>
            </a:lvl1pPr>
          </a:lstStyle>
          <a:p>
            <a:r>
              <a:rPr lang="en-US"/>
              <a:t>Event name or presentation title </a:t>
            </a:r>
          </a:p>
        </p:txBody>
      </p:sp>
      <p:sp>
        <p:nvSpPr>
          <p:cNvPr id="5" name="Text Placeholder 4">
            <a:extLst>
              <a:ext uri="{FF2B5EF4-FFF2-40B4-BE49-F238E27FC236}">
                <a16:creationId xmlns:a16="http://schemas.microsoft.com/office/drawing/2014/main" id="{C47169B4-91B7-6381-7E92-580EC8940BCB}"/>
              </a:ext>
            </a:extLst>
          </p:cNvPr>
          <p:cNvSpPr>
            <a:spLocks noGrp="1"/>
          </p:cNvSpPr>
          <p:nvPr>
            <p:ph type="body" sz="quarter" idx="12" hasCustomPrompt="1"/>
          </p:nvPr>
        </p:nvSpPr>
        <p:spPr>
          <a:xfrm>
            <a:off x="594360" y="3346171"/>
            <a:ext cx="4461118" cy="307777"/>
          </a:xfrm>
          <a:prstGeom prst="rect">
            <a:avLst/>
          </a:prstGeom>
          <a:noFill/>
        </p:spPr>
        <p:txBody>
          <a:bodyPr wrap="square" lIns="0" tIns="0" rIns="0" bIns="0">
            <a:spAutoFit/>
          </a:bodyPr>
          <a:lstStyle>
            <a:lvl1pPr marL="0" indent="0">
              <a:spcBef>
                <a:spcPts val="0"/>
              </a:spcBef>
              <a:buNone/>
              <a:defRPr sz="2000" b="1" i="0" spc="0" baseline="0">
                <a:solidFill>
                  <a:schemeClr val="tx1"/>
                </a:solidFill>
                <a:latin typeface="Segoe Sans Display Semibold" pitchFamily="2" charset="0"/>
                <a:cs typeface="Segoe Sans Display Semibold" pitchFamily="2" charset="0"/>
              </a:defRPr>
            </a:lvl1pPr>
          </a:lstStyle>
          <a:p>
            <a:pPr lvl="0"/>
            <a:r>
              <a:rPr lang="en-US"/>
              <a:t>Speaker name or subtitle</a:t>
            </a:r>
          </a:p>
        </p:txBody>
      </p:sp>
      <p:sp>
        <p:nvSpPr>
          <p:cNvPr id="6" name="TextBox 5">
            <a:extLst>
              <a:ext uri="{FF2B5EF4-FFF2-40B4-BE49-F238E27FC236}">
                <a16:creationId xmlns:a16="http://schemas.microsoft.com/office/drawing/2014/main" id="{758CB968-3D76-8486-941E-C37C76B764A9}"/>
              </a:ext>
            </a:extLst>
          </p:cNvPr>
          <p:cNvSpPr txBox="1"/>
          <p:nvPr userDrawn="1">
            <p:extLst>
              <p:ext uri="{1162E1C5-73C7-4A58-AE30-91384D911F3F}">
                <p184:classification xmlns:p184="http://schemas.microsoft.com/office/powerpoint/2018/4/main" val="ftr"/>
              </p:ext>
            </p:extLst>
          </p:nvPr>
        </p:nvSpPr>
        <p:spPr>
          <a:xfrm>
            <a:off x="146893" y="6543940"/>
            <a:ext cx="5949107" cy="184666"/>
          </a:xfrm>
          <a:prstGeom prst="rect">
            <a:avLst/>
          </a:prstGeom>
        </p:spPr>
        <p:txBody>
          <a:bodyPr horzOverflow="overflow" wrap="square" lIns="0" tIns="0" rIns="0" bIns="0">
            <a:spAutoFit/>
          </a:bodyPr>
          <a:lstStyle/>
          <a:p>
            <a:pPr algn="l"/>
            <a:r>
              <a:rPr lang="en-US" sz="1200" b="1">
                <a:solidFill>
                  <a:schemeClr val="bg1">
                    <a:lumMod val="50000"/>
                  </a:schemeClr>
                </a:solidFill>
                <a:latin typeface="+mj-lt"/>
              </a:rPr>
              <a:t>Classified as Microsoft Confidential – content under embargo until Nov 18, 2025</a:t>
            </a:r>
          </a:p>
        </p:txBody>
      </p:sp>
    </p:spTree>
    <p:extLst>
      <p:ext uri="{BB962C8B-B14F-4D97-AF65-F5344CB8AC3E}">
        <p14:creationId xmlns:p14="http://schemas.microsoft.com/office/powerpoint/2010/main" val="2629746977"/>
      </p:ext>
    </p:extLst>
  </p:cSld>
  <p:clrMapOvr>
    <a:masterClrMapping/>
  </p:clrMapOvr>
  <p:extLst>
    <p:ext uri="{DCECCB84-F9BA-43D5-87BE-67443E8EF086}">
      <p15:sldGuideLst xmlns:p15="http://schemas.microsoft.com/office/powerpoint/2012/main">
        <p15:guide id="1" pos="360">
          <p15:clr>
            <a:srgbClr val="FBAE40"/>
          </p15:clr>
        </p15:guide>
        <p15:guide id="2" pos="2376">
          <p15:clr>
            <a:srgbClr val="FBAE40"/>
          </p15:clr>
        </p15:guide>
        <p15:guide id="3" pos="2520">
          <p15:clr>
            <a:srgbClr val="FBAE40"/>
          </p15:clr>
        </p15:guide>
        <p15:guide id="4" pos="3096">
          <p15:clr>
            <a:srgbClr val="FBAE40"/>
          </p15:clr>
        </p15:guide>
        <p15:guide id="5" pos="3240">
          <p15:clr>
            <a:srgbClr val="FBAE40"/>
          </p15:clr>
        </p15:guide>
        <p15:guide id="6" pos="4536">
          <p15:clr>
            <a:srgbClr val="FBAE40"/>
          </p15:clr>
        </p15:guide>
        <p15:guide id="7" pos="4680">
          <p15:clr>
            <a:srgbClr val="FBAE40"/>
          </p15:clr>
        </p15:guide>
        <p15:guide id="8" pos="5976">
          <p15:clr>
            <a:srgbClr val="FBAE40"/>
          </p15:clr>
        </p15:guide>
        <p15:guide id="9" pos="6120">
          <p15:clr>
            <a:srgbClr val="FBAE40"/>
          </p15:clr>
        </p15:guide>
        <p15:guide id="10" pos="6696">
          <p15:clr>
            <a:srgbClr val="FBAE40"/>
          </p15:clr>
        </p15:guide>
        <p15:guide id="11" pos="6840">
          <p15:clr>
            <a:srgbClr val="FBAE40"/>
          </p15:clr>
        </p15:guide>
        <p15:guide id="12" pos="8856">
          <p15:clr>
            <a:srgbClr val="FBAE40"/>
          </p15:clr>
        </p15:guide>
        <p15:guide id="13" pos="1656">
          <p15:clr>
            <a:srgbClr val="FBAE40"/>
          </p15:clr>
        </p15:guide>
        <p15:guide id="14" pos="1800">
          <p15:clr>
            <a:srgbClr val="FBAE40"/>
          </p15:clr>
        </p15:guide>
        <p15:guide id="15" pos="2232">
          <p15:clr>
            <a:srgbClr val="FBAE40"/>
          </p15:clr>
        </p15:guide>
        <p15:guide id="16" orient="horz" pos="360">
          <p15:clr>
            <a:srgbClr val="FBAE40"/>
          </p15:clr>
        </p15:guide>
        <p15:guide id="17" orient="horz" pos="1296">
          <p15:clr>
            <a:srgbClr val="FBAE40"/>
          </p15:clr>
        </p15:guide>
        <p15:guide id="18" orient="horz" pos="2592">
          <p15:clr>
            <a:srgbClr val="FBAE40"/>
          </p15:clr>
        </p15:guide>
        <p15:guide id="19" orient="horz" pos="2448">
          <p15:clr>
            <a:srgbClr val="FBAE40"/>
          </p15:clr>
        </p15:guide>
        <p15:guide id="20" orient="horz" pos="2736">
          <p15:clr>
            <a:srgbClr val="FBAE40"/>
          </p15:clr>
        </p15:guide>
        <p15:guide id="21" orient="horz" pos="3888">
          <p15:clr>
            <a:srgbClr val="FBAE40"/>
          </p15:clr>
        </p15:guide>
        <p15:guide id="22" orient="horz" pos="4320">
          <p15:clr>
            <a:srgbClr val="FBAE40"/>
          </p15:clr>
        </p15:guide>
        <p15:guide id="23" orient="horz" pos="4824">
          <p15:clr>
            <a:srgbClr val="FBAE40"/>
          </p15:clr>
        </p15:guide>
        <p15:guide id="24" orient="horz" pos="4680">
          <p15:clr>
            <a:srgbClr val="FBAE40"/>
          </p15:clr>
        </p15:guide>
        <p15:guide id="25" pos="4608">
          <p15:clr>
            <a:srgbClr val="FBAE40"/>
          </p15:clr>
        </p15:guide>
        <p15:guide id="26" orient="horz" pos="4968">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9_Color BG">
    <p:bg>
      <p:bgPr>
        <a:solidFill>
          <a:srgbClr val="E9E6E0"/>
        </a:solidFill>
        <a:effectLst/>
      </p:bgPr>
    </p:bg>
    <p:spTree>
      <p:nvGrpSpPr>
        <p:cNvPr id="1" name=""/>
        <p:cNvGrpSpPr/>
        <p:nvPr/>
      </p:nvGrpSpPr>
      <p:grpSpPr>
        <a:xfrm>
          <a:off x="0" y="0"/>
          <a:ext cx="0" cy="0"/>
          <a:chOff x="0" y="0"/>
          <a:chExt cx="0" cy="0"/>
        </a:xfrm>
      </p:grpSpPr>
      <p:pic>
        <p:nvPicPr>
          <p:cNvPr id="7" name="Picture 6" descr="A close up of a toy&#10;&#10;Description automatically generated">
            <a:extLst>
              <a:ext uri="{FF2B5EF4-FFF2-40B4-BE49-F238E27FC236}">
                <a16:creationId xmlns:a16="http://schemas.microsoft.com/office/drawing/2014/main" id="{FAAA01C7-D9B4-5FD5-4FEA-61756841FDB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638" cy="6857796"/>
          </a:xfrm>
          <a:prstGeom prst="rect">
            <a:avLst/>
          </a:prstGeom>
        </p:spPr>
      </p:pic>
      <p:sp>
        <p:nvSpPr>
          <p:cNvPr id="3" name="Title Placeholder 1">
            <a:extLst>
              <a:ext uri="{FF2B5EF4-FFF2-40B4-BE49-F238E27FC236}">
                <a16:creationId xmlns:a16="http://schemas.microsoft.com/office/drawing/2014/main" id="{8479D426-82A7-259D-687F-28F57F1E609A}"/>
              </a:ext>
            </a:extLst>
          </p:cNvPr>
          <p:cNvSpPr>
            <a:spLocks noGrp="1"/>
          </p:cNvSpPr>
          <p:nvPr>
            <p:ph type="title"/>
          </p:nvPr>
        </p:nvSpPr>
        <p:spPr>
          <a:xfrm>
            <a:off x="588263" y="2875002"/>
            <a:ext cx="4853532" cy="1107996"/>
          </a:xfrm>
          <a:prstGeom prst="rect">
            <a:avLst/>
          </a:prstGeom>
        </p:spPr>
        <p:txBody>
          <a:bodyPr vert="horz" wrap="square" lIns="0" tIns="0" rIns="0" bIns="0" rtlCol="0" anchor="t">
            <a:spAutoFit/>
          </a:bodyPr>
          <a:lstStyle>
            <a:lvl1pPr>
              <a:defRPr sz="3600" b="1" i="0">
                <a:solidFill>
                  <a:schemeClr val="accent4">
                    <a:lumMod val="75000"/>
                  </a:schemeClr>
                </a:solidFill>
                <a:latin typeface="Segoe Sans Display Semibold" pitchFamily="2" charset="0"/>
                <a:cs typeface="Segoe Sans Display Semibold" pitchFamily="2" charset="0"/>
              </a:defRPr>
            </a:lvl1pPr>
          </a:lstStyle>
          <a:p>
            <a:r>
              <a:rPr lang="en-US"/>
              <a:t>Click to edit Master title style</a:t>
            </a:r>
          </a:p>
        </p:txBody>
      </p:sp>
      <p:sp>
        <p:nvSpPr>
          <p:cNvPr id="2" name="TextBox 1">
            <a:extLst>
              <a:ext uri="{FF2B5EF4-FFF2-40B4-BE49-F238E27FC236}">
                <a16:creationId xmlns:a16="http://schemas.microsoft.com/office/drawing/2014/main" id="{D364435F-9B02-8D88-C352-7C56B6930A6A}"/>
              </a:ext>
            </a:extLst>
          </p:cNvPr>
          <p:cNvSpPr txBox="1"/>
          <p:nvPr userDrawn="1">
            <p:extLst>
              <p:ext uri="{1162E1C5-73C7-4A58-AE30-91384D911F3F}">
                <p184:classification xmlns:p184="http://schemas.microsoft.com/office/powerpoint/2018/4/main" val="ftr"/>
              </p:ext>
            </p:extLst>
          </p:nvPr>
        </p:nvSpPr>
        <p:spPr>
          <a:xfrm>
            <a:off x="146712" y="6590342"/>
            <a:ext cx="5949107" cy="184666"/>
          </a:xfrm>
          <a:prstGeom prst="rect">
            <a:avLst/>
          </a:prstGeom>
        </p:spPr>
        <p:txBody>
          <a:bodyPr horzOverflow="overflow" wrap="square" lIns="0" tIns="0" rIns="0" bIns="0">
            <a:spAutoFit/>
          </a:bodyPr>
          <a:lstStyle/>
          <a:p>
            <a:pPr algn="l"/>
            <a:r>
              <a:rPr lang="en-US" sz="1200" b="1">
                <a:solidFill>
                  <a:schemeClr val="bg1">
                    <a:lumMod val="50000"/>
                  </a:schemeClr>
                </a:solidFill>
                <a:latin typeface="+mj-lt"/>
              </a:rPr>
              <a:t>Classified as Microsoft Confidential – content under embargo until Nov 18, 2025</a:t>
            </a:r>
          </a:p>
        </p:txBody>
      </p:sp>
    </p:spTree>
    <p:extLst>
      <p:ext uri="{BB962C8B-B14F-4D97-AF65-F5344CB8AC3E}">
        <p14:creationId xmlns:p14="http://schemas.microsoft.com/office/powerpoint/2010/main" val="95694050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5_Section_Gradient_Warm Gray">
    <p:bg>
      <p:bgPr>
        <a:solidFill>
          <a:schemeClr val="bg1"/>
        </a:solidFill>
        <a:effectLst/>
      </p:bgPr>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A83DAD36-086B-87B0-091E-EC03E2CFCA2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1998" cy="6857999"/>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7452360"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
        <p:nvSpPr>
          <p:cNvPr id="4" name="TextBox 3">
            <a:extLst>
              <a:ext uri="{FF2B5EF4-FFF2-40B4-BE49-F238E27FC236}">
                <a16:creationId xmlns:a16="http://schemas.microsoft.com/office/drawing/2014/main" id="{0FDD092B-71AA-0D54-EE1E-68F3E5FA4430}"/>
              </a:ext>
            </a:extLst>
          </p:cNvPr>
          <p:cNvSpPr txBox="1"/>
          <p:nvPr userDrawn="1">
            <p:extLst>
              <p:ext uri="{1162E1C5-73C7-4A58-AE30-91384D911F3F}">
                <p184:classification xmlns:p184="http://schemas.microsoft.com/office/powerpoint/2018/4/main" val="ftr"/>
              </p:ext>
            </p:extLst>
          </p:nvPr>
        </p:nvSpPr>
        <p:spPr>
          <a:xfrm>
            <a:off x="63500" y="6549995"/>
            <a:ext cx="5949107" cy="184666"/>
          </a:xfrm>
          <a:prstGeom prst="rect">
            <a:avLst/>
          </a:prstGeom>
        </p:spPr>
        <p:txBody>
          <a:bodyPr horzOverflow="overflow" wrap="square" lIns="0" tIns="0" rIns="0" bIns="0">
            <a:spAutoFit/>
          </a:bodyPr>
          <a:lstStyle/>
          <a:p>
            <a:pPr algn="l"/>
            <a:r>
              <a:rPr lang="en-US" sz="1200" b="1">
                <a:solidFill>
                  <a:schemeClr val="bg1">
                    <a:lumMod val="50000"/>
                  </a:schemeClr>
                </a:solidFill>
                <a:latin typeface="+mj-lt"/>
              </a:rPr>
              <a:t>Classified as Microsoft Confidential – content under embargo until Nov 18, 2025</a:t>
            </a:r>
          </a:p>
        </p:txBody>
      </p:sp>
    </p:spTree>
    <p:extLst>
      <p:ext uri="{BB962C8B-B14F-4D97-AF65-F5344CB8AC3E}">
        <p14:creationId xmlns:p14="http://schemas.microsoft.com/office/powerpoint/2010/main" val="12028560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4_Section_Gradient_Warm Gray">
    <p:bg>
      <p:bgPr>
        <a:solidFill>
          <a:schemeClr val="bg1"/>
        </a:solidFill>
        <a:effectLst/>
      </p:bgPr>
    </p:bg>
    <p:spTree>
      <p:nvGrpSpPr>
        <p:cNvPr id="1" name=""/>
        <p:cNvGrpSpPr/>
        <p:nvPr/>
      </p:nvGrpSpPr>
      <p:grpSpPr>
        <a:xfrm>
          <a:off x="0" y="0"/>
          <a:ext cx="0" cy="0"/>
          <a:chOff x="0" y="0"/>
          <a:chExt cx="0" cy="0"/>
        </a:xfrm>
      </p:grpSpPr>
      <p:pic>
        <p:nvPicPr>
          <p:cNvPr id="5" name="Picture 4" descr="A close-up of a colorful spiral&#10;&#10;Description automatically generated">
            <a:extLst>
              <a:ext uri="{FF2B5EF4-FFF2-40B4-BE49-F238E27FC236}">
                <a16:creationId xmlns:a16="http://schemas.microsoft.com/office/drawing/2014/main" id="{FE78A0B7-C38C-EF30-63E1-9BCE12AC5F8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9299448"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1" i="0" spc="-50" baseline="0">
                <a:solidFill>
                  <a:schemeClr val="tx1"/>
                </a:solidFill>
                <a:latin typeface="+mj-lt"/>
                <a:ea typeface="Amazon Ember Display" panose="020F0603020204020204" pitchFamily="34" charset="0"/>
                <a:cs typeface="Segoe UI Semibold"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
        <p:nvSpPr>
          <p:cNvPr id="4" name="TextBox 3">
            <a:extLst>
              <a:ext uri="{FF2B5EF4-FFF2-40B4-BE49-F238E27FC236}">
                <a16:creationId xmlns:a16="http://schemas.microsoft.com/office/drawing/2014/main" id="{3451789E-7D98-521E-F278-95D54BAE93D2}"/>
              </a:ext>
            </a:extLst>
          </p:cNvPr>
          <p:cNvSpPr txBox="1"/>
          <p:nvPr userDrawn="1">
            <p:extLst>
              <p:ext uri="{1162E1C5-73C7-4A58-AE30-91384D911F3F}">
                <p184:classification xmlns:p184="http://schemas.microsoft.com/office/powerpoint/2018/4/main" val="ftr"/>
              </p:ext>
            </p:extLst>
          </p:nvPr>
        </p:nvSpPr>
        <p:spPr>
          <a:xfrm>
            <a:off x="90177" y="6580088"/>
            <a:ext cx="5949107" cy="184666"/>
          </a:xfrm>
          <a:prstGeom prst="rect">
            <a:avLst/>
          </a:prstGeom>
        </p:spPr>
        <p:txBody>
          <a:bodyPr horzOverflow="overflow" wrap="square" lIns="0" tIns="0" rIns="0" bIns="0">
            <a:spAutoFit/>
          </a:bodyPr>
          <a:lstStyle/>
          <a:p>
            <a:pPr algn="l"/>
            <a:r>
              <a:rPr lang="en-US" sz="1200" b="1">
                <a:solidFill>
                  <a:schemeClr val="bg1">
                    <a:lumMod val="50000"/>
                  </a:schemeClr>
                </a:solidFill>
                <a:latin typeface="+mj-lt"/>
              </a:rPr>
              <a:t>Classified as Microsoft Confidential – content under embargo until Nov 18, 2025</a:t>
            </a:r>
          </a:p>
        </p:txBody>
      </p:sp>
    </p:spTree>
    <p:extLst>
      <p:ext uri="{BB962C8B-B14F-4D97-AF65-F5344CB8AC3E}">
        <p14:creationId xmlns:p14="http://schemas.microsoft.com/office/powerpoint/2010/main" val="17349149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6" Type="http://schemas.openxmlformats.org/officeDocument/2006/relationships/slideLayout" Target="../slideLayouts/slideLayout16.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28" Type="http://schemas.openxmlformats.org/officeDocument/2006/relationships/slideLayout" Target="../slideLayouts/slideLayout128.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18" Type="http://schemas.openxmlformats.org/officeDocument/2006/relationships/slideLayout" Target="../slideLayouts/slideLayout118.xml"/><Relationship Id="rId134" Type="http://schemas.openxmlformats.org/officeDocument/2006/relationships/slideLayout" Target="../slideLayouts/slideLayout134.xml"/><Relationship Id="rId139" Type="http://schemas.openxmlformats.org/officeDocument/2006/relationships/slideLayout" Target="../slideLayouts/slideLayout13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124" Type="http://schemas.openxmlformats.org/officeDocument/2006/relationships/slideLayout" Target="../slideLayouts/slideLayout124.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4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35" Type="http://schemas.openxmlformats.org/officeDocument/2006/relationships/slideLayout" Target="../slideLayouts/slideLayout135.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76072" y="512064"/>
            <a:ext cx="11018520" cy="43088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76072" y="1435503"/>
            <a:ext cx="11018520" cy="1517338"/>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Sans Display" pitchFamily="2"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Sans Display" pitchFamily="2" charset="0"/>
            </a:endParaRPr>
          </a:p>
        </p:txBody>
      </p:sp>
    </p:spTree>
    <p:extLst>
      <p:ext uri="{BB962C8B-B14F-4D97-AF65-F5344CB8AC3E}">
        <p14:creationId xmlns:p14="http://schemas.microsoft.com/office/powerpoint/2010/main" val="855236624"/>
      </p:ext>
    </p:extLst>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 id="2147484068" r:id="rId12"/>
    <p:sldLayoutId id="2147484069" r:id="rId13"/>
    <p:sldLayoutId id="2147484070" r:id="rId14"/>
    <p:sldLayoutId id="2147484071" r:id="rId15"/>
    <p:sldLayoutId id="2147484072" r:id="rId16"/>
    <p:sldLayoutId id="2147484073" r:id="rId17"/>
    <p:sldLayoutId id="2147484074" r:id="rId18"/>
    <p:sldLayoutId id="2147484075" r:id="rId19"/>
    <p:sldLayoutId id="2147484076" r:id="rId20"/>
    <p:sldLayoutId id="2147484077" r:id="rId21"/>
    <p:sldLayoutId id="2147484078" r:id="rId22"/>
    <p:sldLayoutId id="2147484079" r:id="rId23"/>
    <p:sldLayoutId id="2147484080" r:id="rId24"/>
    <p:sldLayoutId id="2147484081" r:id="rId25"/>
    <p:sldLayoutId id="2147484082" r:id="rId26"/>
    <p:sldLayoutId id="2147484083" r:id="rId27"/>
    <p:sldLayoutId id="2147484084" r:id="rId28"/>
    <p:sldLayoutId id="2147484085" r:id="rId29"/>
    <p:sldLayoutId id="2147484086" r:id="rId30"/>
    <p:sldLayoutId id="2147484087" r:id="rId31"/>
    <p:sldLayoutId id="2147484088" r:id="rId32"/>
    <p:sldLayoutId id="2147484089" r:id="rId33"/>
    <p:sldLayoutId id="2147484090" r:id="rId34"/>
    <p:sldLayoutId id="2147484091" r:id="rId35"/>
    <p:sldLayoutId id="2147484092" r:id="rId36"/>
    <p:sldLayoutId id="2147484093" r:id="rId37"/>
    <p:sldLayoutId id="2147484094" r:id="rId38"/>
    <p:sldLayoutId id="2147484095" r:id="rId39"/>
    <p:sldLayoutId id="2147484096" r:id="rId40"/>
    <p:sldLayoutId id="2147484097" r:id="rId41"/>
    <p:sldLayoutId id="2147484098" r:id="rId42"/>
    <p:sldLayoutId id="2147484099" r:id="rId43"/>
    <p:sldLayoutId id="2147484100" r:id="rId44"/>
    <p:sldLayoutId id="2147484101" r:id="rId45"/>
    <p:sldLayoutId id="2147484102" r:id="rId46"/>
    <p:sldLayoutId id="2147484103" r:id="rId47"/>
    <p:sldLayoutId id="2147484104" r:id="rId48"/>
    <p:sldLayoutId id="2147484105" r:id="rId49"/>
    <p:sldLayoutId id="2147484106" r:id="rId50"/>
    <p:sldLayoutId id="2147484107" r:id="rId51"/>
    <p:sldLayoutId id="2147484108" r:id="rId52"/>
    <p:sldLayoutId id="2147484109" r:id="rId53"/>
    <p:sldLayoutId id="2147484110" r:id="rId54"/>
    <p:sldLayoutId id="2147484111" r:id="rId55"/>
    <p:sldLayoutId id="2147484112" r:id="rId56"/>
    <p:sldLayoutId id="2147484113" r:id="rId57"/>
    <p:sldLayoutId id="2147484114" r:id="rId58"/>
    <p:sldLayoutId id="2147484115" r:id="rId59"/>
    <p:sldLayoutId id="2147484116" r:id="rId60"/>
    <p:sldLayoutId id="2147484117" r:id="rId61"/>
    <p:sldLayoutId id="2147484118" r:id="rId62"/>
    <p:sldLayoutId id="2147484119" r:id="rId63"/>
    <p:sldLayoutId id="2147484123" r:id="rId64"/>
    <p:sldLayoutId id="2147484124" r:id="rId65"/>
    <p:sldLayoutId id="2147484125" r:id="rId66"/>
    <p:sldLayoutId id="2147484126" r:id="rId67"/>
    <p:sldLayoutId id="2147484127" r:id="rId68"/>
    <p:sldLayoutId id="2147484128" r:id="rId69"/>
    <p:sldLayoutId id="2147484129" r:id="rId70"/>
    <p:sldLayoutId id="2147484130" r:id="rId71"/>
    <p:sldLayoutId id="2147484131" r:id="rId72"/>
    <p:sldLayoutId id="2147484132" r:id="rId73"/>
    <p:sldLayoutId id="2147484133" r:id="rId74"/>
    <p:sldLayoutId id="2147484134" r:id="rId75"/>
    <p:sldLayoutId id="2147484135" r:id="rId76"/>
    <p:sldLayoutId id="2147484136" r:id="rId77"/>
    <p:sldLayoutId id="2147484137" r:id="rId78"/>
    <p:sldLayoutId id="2147484138" r:id="rId79"/>
    <p:sldLayoutId id="2147484139" r:id="rId80"/>
    <p:sldLayoutId id="2147484140" r:id="rId81"/>
    <p:sldLayoutId id="2147484141" r:id="rId82"/>
    <p:sldLayoutId id="2147484142" r:id="rId83"/>
    <p:sldLayoutId id="2147484143" r:id="rId84"/>
    <p:sldLayoutId id="2147484144" r:id="rId85"/>
    <p:sldLayoutId id="2147484145" r:id="rId86"/>
    <p:sldLayoutId id="2147484146" r:id="rId87"/>
    <p:sldLayoutId id="2147484147" r:id="rId88"/>
    <p:sldLayoutId id="2147484148" r:id="rId89"/>
    <p:sldLayoutId id="2147484149" r:id="rId90"/>
    <p:sldLayoutId id="2147484150" r:id="rId91"/>
    <p:sldLayoutId id="2147484151" r:id="rId92"/>
    <p:sldLayoutId id="2147484152" r:id="rId93"/>
    <p:sldLayoutId id="2147484153" r:id="rId94"/>
    <p:sldLayoutId id="2147483834" r:id="rId95"/>
    <p:sldLayoutId id="2147483835" r:id="rId96"/>
    <p:sldLayoutId id="2147483836" r:id="rId97"/>
    <p:sldLayoutId id="2147483837" r:id="rId98"/>
    <p:sldLayoutId id="2147483838" r:id="rId99"/>
    <p:sldLayoutId id="2147483839" r:id="rId100"/>
    <p:sldLayoutId id="2147483851" r:id="rId101"/>
    <p:sldLayoutId id="2147483853" r:id="rId102"/>
    <p:sldLayoutId id="2147483856" r:id="rId103"/>
    <p:sldLayoutId id="2147484441" r:id="rId104"/>
    <p:sldLayoutId id="2147483857" r:id="rId105"/>
    <p:sldLayoutId id="2147483858" r:id="rId106"/>
    <p:sldLayoutId id="2147483859" r:id="rId107"/>
    <p:sldLayoutId id="2147483860" r:id="rId108"/>
    <p:sldLayoutId id="2147483861" r:id="rId109"/>
    <p:sldLayoutId id="2147483865" r:id="rId110"/>
    <p:sldLayoutId id="2147483866" r:id="rId111"/>
    <p:sldLayoutId id="2147483868" r:id="rId112"/>
    <p:sldLayoutId id="2147483869" r:id="rId113"/>
    <p:sldLayoutId id="2147483870" r:id="rId114"/>
    <p:sldLayoutId id="2147483871" r:id="rId115"/>
    <p:sldLayoutId id="2147483872" r:id="rId116"/>
    <p:sldLayoutId id="2147483874" r:id="rId117"/>
    <p:sldLayoutId id="2147483885" r:id="rId118"/>
    <p:sldLayoutId id="2147483886" r:id="rId119"/>
    <p:sldLayoutId id="2147483891" r:id="rId120"/>
    <p:sldLayoutId id="2147483895" r:id="rId121"/>
    <p:sldLayoutId id="2147483896" r:id="rId122"/>
    <p:sldLayoutId id="2147483897" r:id="rId123"/>
    <p:sldLayoutId id="2147483898" r:id="rId124"/>
    <p:sldLayoutId id="2147483899" r:id="rId125"/>
    <p:sldLayoutId id="2147483900" r:id="rId126"/>
    <p:sldLayoutId id="2147483911" r:id="rId127"/>
    <p:sldLayoutId id="2147483914" r:id="rId128"/>
    <p:sldLayoutId id="2147483919" r:id="rId129"/>
    <p:sldLayoutId id="2147483920" r:id="rId130"/>
    <p:sldLayoutId id="2147483921" r:id="rId131"/>
    <p:sldLayoutId id="2147483922" r:id="rId132"/>
    <p:sldLayoutId id="2147483923" r:id="rId133"/>
    <p:sldLayoutId id="2147483924" r:id="rId134"/>
    <p:sldLayoutId id="2147483925" r:id="rId135"/>
    <p:sldLayoutId id="2147483926" r:id="rId136"/>
    <p:sldLayoutId id="2147483927" r:id="rId137"/>
    <p:sldLayoutId id="2147483928" r:id="rId138"/>
    <p:sldLayoutId id="2147484271" r:id="rId139"/>
  </p:sldLayoutIdLst>
  <p:transition>
    <p:fade/>
  </p:transition>
  <p:hf sldNum="0" hdr="0" ftr="0" dt="0"/>
  <p:txStyles>
    <p:titleStyle>
      <a:lvl1pPr algn="l" defTabSz="932742" rtl="0" eaLnBrk="1" latinLnBrk="0" hangingPunct="1">
        <a:lnSpc>
          <a:spcPct val="100000"/>
        </a:lnSpc>
        <a:spcBef>
          <a:spcPct val="0"/>
        </a:spcBef>
        <a:buNone/>
        <a:defRPr lang="en-US" sz="2800" b="0" kern="1200" cap="none" spc="-50" baseline="0" dirty="0" smtClean="0">
          <a:ln w="3175">
            <a:noFill/>
          </a:ln>
          <a:solidFill>
            <a:schemeClr val="tx2"/>
          </a:solidFill>
          <a:effectLst/>
          <a:latin typeface="+mj-lt"/>
          <a:ea typeface="+mn-ea"/>
          <a:cs typeface="Segoe Sans Display" pitchFamily="2" charset="0"/>
        </a:defRPr>
      </a:lvl1pPr>
    </p:titleStyle>
    <p:bodyStyle>
      <a:lvl1pPr marL="0" marR="0" indent="0" algn="l" defTabSz="932742" rtl="0" eaLnBrk="1" fontAlgn="auto" latinLnBrk="0" hangingPunct="1">
        <a:lnSpc>
          <a:spcPct val="100000"/>
        </a:lnSpc>
        <a:spcBef>
          <a:spcPts val="1800"/>
        </a:spcBef>
        <a:spcAft>
          <a:spcPts val="0"/>
        </a:spcAft>
        <a:buClrTx/>
        <a:buSzPct val="90000"/>
        <a:buFont typeface="Wingdings" panose="05000000000000000000" pitchFamily="2" charset="2"/>
        <a:buNone/>
        <a:tabLst/>
        <a:defRPr sz="1800" kern="1200" spc="0" baseline="0">
          <a:solidFill>
            <a:schemeClr val="tx2"/>
          </a:solidFill>
          <a:latin typeface="+mj-lt"/>
          <a:ea typeface="+mn-ea"/>
          <a:cs typeface="Segoe Sans Display" pitchFamily="2" charset="0"/>
        </a:defRPr>
      </a:lvl1pPr>
      <a:lvl2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600" kern="1200" spc="0" baseline="0">
          <a:solidFill>
            <a:schemeClr val="tx2"/>
          </a:solidFill>
          <a:latin typeface="+mn-lt"/>
          <a:ea typeface="+mn-ea"/>
          <a:cs typeface="+mn-cs"/>
        </a:defRPr>
      </a:lvl2pPr>
      <a:lvl3pPr marL="201168" marR="0" indent="-201168" algn="l" defTabSz="93274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600" kern="1200" spc="0" baseline="0">
          <a:solidFill>
            <a:schemeClr val="tx2"/>
          </a:solidFill>
          <a:latin typeface="+mn-lt"/>
          <a:ea typeface="+mn-ea"/>
          <a:cs typeface="+mn-cs"/>
        </a:defRPr>
      </a:lvl3pPr>
      <a:lvl4pPr marL="402336" marR="0" indent="-201168" algn="l" defTabSz="932742" rtl="0" eaLnBrk="1" fontAlgn="auto" latinLnBrk="0" hangingPunct="1">
        <a:lnSpc>
          <a:spcPct val="100000"/>
        </a:lnSpc>
        <a:spcBef>
          <a:spcPts val="3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4pPr>
      <a:lvl5pPr marL="603504" marR="0" indent="-201168" algn="l" defTabSz="932742" rtl="0" eaLnBrk="1" fontAlgn="auto" latinLnBrk="0" hangingPunct="1">
        <a:lnSpc>
          <a:spcPct val="100000"/>
        </a:lnSpc>
        <a:spcBef>
          <a:spcPts val="3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0">
          <p15:clr>
            <a:srgbClr val="C35EA4"/>
          </p15:clr>
        </p15:guide>
        <p15:guide id="17" pos="7320">
          <p15:clr>
            <a:srgbClr val="C35EA4"/>
          </p15:clr>
        </p15:guide>
        <p15:guide id="26" orient="horz" pos="3949">
          <p15:clr>
            <a:srgbClr val="C35EA4"/>
          </p15:clr>
        </p15:guide>
        <p15:guide id="28" pos="192">
          <p15:clr>
            <a:srgbClr val="A4A3A4"/>
          </p15:clr>
        </p15:guide>
        <p15:guide id="29" orient="horz" pos="4135">
          <p15:clr>
            <a:srgbClr val="A4A3A4"/>
          </p15:clr>
        </p15:guide>
        <p15:guide id="30" pos="7488">
          <p15:clr>
            <a:srgbClr val="A4A3A4"/>
          </p15:clr>
        </p15:guide>
        <p15:guide id="31" orient="horz" pos="4008">
          <p15:clr>
            <a:srgbClr val="F26B43"/>
          </p15:clr>
        </p15:guide>
        <p15:guide id="32" orient="horz" pos="544">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10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12.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5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5.xm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04.xml"/></Relationships>
</file>

<file path=ppt/slides/_rels/slide6.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05.xml"/></Relationships>
</file>

<file path=ppt/slides/_rels/slide7.xml.rels><?xml version="1.0" encoding="UTF-8" standalone="yes"?>
<Relationships xmlns="http://schemas.openxmlformats.org/package/2006/relationships"><Relationship Id="rId8" Type="http://schemas.openxmlformats.org/officeDocument/2006/relationships/image" Target="../media/image98.jpeg"/><Relationship Id="rId3" Type="http://schemas.openxmlformats.org/officeDocument/2006/relationships/image" Target="../media/image94.svg"/><Relationship Id="rId7" Type="http://schemas.openxmlformats.org/officeDocument/2006/relationships/image" Target="../media/image14.jpeg"/><Relationship Id="rId2" Type="http://schemas.openxmlformats.org/officeDocument/2006/relationships/image" Target="../media/image93.svg"/><Relationship Id="rId1" Type="http://schemas.openxmlformats.org/officeDocument/2006/relationships/slideLayout" Target="../slideLayouts/slideLayout65.xml"/><Relationship Id="rId6" Type="http://schemas.openxmlformats.org/officeDocument/2006/relationships/image" Target="../media/image97.svg"/><Relationship Id="rId5" Type="http://schemas.openxmlformats.org/officeDocument/2006/relationships/image" Target="../media/image96.svg"/><Relationship Id="rId4" Type="http://schemas.openxmlformats.org/officeDocument/2006/relationships/image" Target="../media/image95.svg"/></Relationships>
</file>

<file path=ppt/slides/_rels/slide8.xml.rels><?xml version="1.0" encoding="UTF-8" standalone="yes"?>
<Relationships xmlns="http://schemas.openxmlformats.org/package/2006/relationships"><Relationship Id="rId3" Type="http://schemas.openxmlformats.org/officeDocument/2006/relationships/image" Target="../media/image99.svg"/><Relationship Id="rId7" Type="http://schemas.openxmlformats.org/officeDocument/2006/relationships/image" Target="../media/image103.svg"/><Relationship Id="rId2" Type="http://schemas.openxmlformats.org/officeDocument/2006/relationships/image" Target="../media/image14.jpeg"/><Relationship Id="rId1" Type="http://schemas.openxmlformats.org/officeDocument/2006/relationships/slideLayout" Target="../slideLayouts/slideLayout65.xml"/><Relationship Id="rId6" Type="http://schemas.openxmlformats.org/officeDocument/2006/relationships/image" Target="../media/image102.svg"/><Relationship Id="rId5" Type="http://schemas.openxmlformats.org/officeDocument/2006/relationships/image" Target="../media/image101.svg"/><Relationship Id="rId4" Type="http://schemas.openxmlformats.org/officeDocument/2006/relationships/image" Target="../media/image100.svg"/></Relationships>
</file>

<file path=ppt/slides/_rels/slide9.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10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F8E5666-7AFE-00FF-2C07-7215BAFD83D5}"/>
              </a:ext>
            </a:extLst>
          </p:cNvPr>
          <p:cNvPicPr>
            <a:picLocks noChangeAspect="1"/>
          </p:cNvPicPr>
          <p:nvPr/>
        </p:nvPicPr>
        <p:blipFill>
          <a:blip r:embed="rId2">
            <a:extLst>
              <a:ext uri="{28A0092B-C50C-407E-A947-70E740481C1C}">
                <a14:useLocalDpi xmlns:a14="http://schemas.microsoft.com/office/drawing/2010/main" val="0"/>
              </a:ext>
            </a:extLst>
          </a:blip>
          <a:srcRect t="2712" r="2022" b="2712"/>
          <a:stretch>
            <a:fillRect/>
          </a:stretch>
        </p:blipFill>
        <p:spPr>
          <a:xfrm>
            <a:off x="0" y="-1"/>
            <a:ext cx="12192000" cy="6858001"/>
          </a:xfrm>
          <a:prstGeom prst="rect">
            <a:avLst/>
          </a:prstGeom>
        </p:spPr>
      </p:pic>
      <p:sp>
        <p:nvSpPr>
          <p:cNvPr id="4" name="Title 3">
            <a:extLst>
              <a:ext uri="{FF2B5EF4-FFF2-40B4-BE49-F238E27FC236}">
                <a16:creationId xmlns:a16="http://schemas.microsoft.com/office/drawing/2014/main" id="{A4D1FFB7-A743-DE99-AFA2-C1F878994C3E}"/>
              </a:ext>
            </a:extLst>
          </p:cNvPr>
          <p:cNvSpPr>
            <a:spLocks noGrp="1"/>
          </p:cNvSpPr>
          <p:nvPr>
            <p:ph type="title"/>
          </p:nvPr>
        </p:nvSpPr>
        <p:spPr>
          <a:xfrm>
            <a:off x="576072" y="1436688"/>
            <a:ext cx="6318441" cy="1354217"/>
          </a:xfrm>
        </p:spPr>
        <p:txBody>
          <a:bodyPr/>
          <a:lstStyle/>
          <a:p>
            <a:r>
              <a:rPr lang="en-GB" sz="4400">
                <a:solidFill>
                  <a:schemeClr val="accent6"/>
                </a:solidFill>
                <a:latin typeface="Century Gothic" panose="020B0502020202020204" pitchFamily="34" charset="0"/>
              </a:rPr>
              <a:t>YOUR PARTNER WORKSHOP PACK</a:t>
            </a:r>
          </a:p>
        </p:txBody>
      </p:sp>
      <p:sp>
        <p:nvSpPr>
          <p:cNvPr id="5" name="Text Placeholder 4">
            <a:extLst>
              <a:ext uri="{FF2B5EF4-FFF2-40B4-BE49-F238E27FC236}">
                <a16:creationId xmlns:a16="http://schemas.microsoft.com/office/drawing/2014/main" id="{25D1D880-3816-5471-8C0E-36585B0350FB}"/>
              </a:ext>
            </a:extLst>
          </p:cNvPr>
          <p:cNvSpPr>
            <a:spLocks noGrp="1"/>
          </p:cNvSpPr>
          <p:nvPr>
            <p:ph type="body" sz="quarter" idx="11"/>
          </p:nvPr>
        </p:nvSpPr>
        <p:spPr>
          <a:xfrm>
            <a:off x="586740" y="6376160"/>
            <a:ext cx="11018520" cy="215444"/>
          </a:xfrm>
        </p:spPr>
        <p:txBody>
          <a:bodyPr/>
          <a:lstStyle/>
          <a:p>
            <a:r>
              <a:rPr lang="en-GB" sz="1400" b="1">
                <a:solidFill>
                  <a:srgbClr val="FFFF00"/>
                </a:solidFill>
                <a:latin typeface="Avenir Heavy" panose="02000503020000020003" pitchFamily="2" charset="0"/>
              </a:rPr>
              <a:t>PLEASE DELETE THIS SLIDE AHEAD OF PRESENTING</a:t>
            </a:r>
          </a:p>
        </p:txBody>
      </p:sp>
      <p:sp>
        <p:nvSpPr>
          <p:cNvPr id="6" name="Content Placeholder 2">
            <a:extLst>
              <a:ext uri="{FF2B5EF4-FFF2-40B4-BE49-F238E27FC236}">
                <a16:creationId xmlns:a16="http://schemas.microsoft.com/office/drawing/2014/main" id="{690D9163-2B2E-F952-50C8-3DDEEAE5EF48}"/>
              </a:ext>
            </a:extLst>
          </p:cNvPr>
          <p:cNvSpPr txBox="1">
            <a:spLocks/>
          </p:cNvSpPr>
          <p:nvPr/>
        </p:nvSpPr>
        <p:spPr>
          <a:xfrm>
            <a:off x="576071" y="3090036"/>
            <a:ext cx="6608954" cy="2692068"/>
          </a:xfrm>
          <a:prstGeom prst="rect">
            <a:avLst/>
          </a:prstGeom>
        </p:spPr>
        <p:txBody>
          <a:bodyPr vert="horz" wrap="square" lIns="0" tIns="45720" rIns="91440" bIns="45720" rtlCol="0">
            <a:noAutofit/>
          </a:bodyPr>
          <a:lstStyle>
            <a:lvl1pPr marL="228600" indent="-228600" algn="l" defTabSz="914400" rtl="0" eaLnBrk="1" latinLnBrk="0" hangingPunct="1">
              <a:lnSpc>
                <a:spcPct val="90000"/>
              </a:lnSpc>
              <a:spcBef>
                <a:spcPts val="1000"/>
              </a:spcBef>
              <a:buClr>
                <a:srgbClr val="00AEB8"/>
              </a:buClr>
              <a:buFont typeface="Arial" panose="020B0604020202020204" pitchFamily="34" charset="0"/>
              <a:buChar char="•"/>
              <a:defRPr sz="1600" kern="1200">
                <a:solidFill>
                  <a:schemeClr val="tx1"/>
                </a:solidFill>
                <a:latin typeface="Avenir Book" panose="02000503020000020003" pitchFamily="2" charset="0"/>
                <a:ea typeface="+mn-ea"/>
                <a:cs typeface="+mn-cs"/>
              </a:defRPr>
            </a:lvl1pPr>
            <a:lvl2pPr marL="685800" indent="-228600" algn="l" defTabSz="914400" rtl="0" eaLnBrk="1" latinLnBrk="0" hangingPunct="1">
              <a:lnSpc>
                <a:spcPct val="90000"/>
              </a:lnSpc>
              <a:spcBef>
                <a:spcPts val="500"/>
              </a:spcBef>
              <a:buClr>
                <a:srgbClr val="00AEB8"/>
              </a:buClr>
              <a:buFont typeface="Arial" panose="020B0604020202020204" pitchFamily="34" charset="0"/>
              <a:buChar char="•"/>
              <a:defRPr sz="1400" kern="1200">
                <a:solidFill>
                  <a:schemeClr val="tx1"/>
                </a:solidFill>
                <a:latin typeface="Avenir Book" panose="02000503020000020003" pitchFamily="2" charset="0"/>
                <a:ea typeface="+mn-ea"/>
                <a:cs typeface="+mn-cs"/>
              </a:defRPr>
            </a:lvl2pPr>
            <a:lvl3pPr marL="1143000" indent="-228600" algn="l" defTabSz="914400" rtl="0" eaLnBrk="1" latinLnBrk="0" hangingPunct="1">
              <a:lnSpc>
                <a:spcPct val="90000"/>
              </a:lnSpc>
              <a:spcBef>
                <a:spcPts val="500"/>
              </a:spcBef>
              <a:buClr>
                <a:srgbClr val="00AEB8"/>
              </a:buClr>
              <a:buFont typeface="Arial" panose="020B0604020202020204" pitchFamily="34" charset="0"/>
              <a:buChar char="•"/>
              <a:defRPr sz="1200" kern="1200">
                <a:solidFill>
                  <a:schemeClr val="tx1"/>
                </a:solidFill>
                <a:latin typeface="Avenir Book" panose="02000503020000020003" pitchFamily="2" charset="0"/>
                <a:ea typeface="+mn-ea"/>
                <a:cs typeface="+mn-cs"/>
              </a:defRPr>
            </a:lvl3pPr>
            <a:lvl4pPr marL="1600200" indent="-228600" algn="l" defTabSz="914400" rtl="0" eaLnBrk="1" latinLnBrk="0" hangingPunct="1">
              <a:lnSpc>
                <a:spcPct val="90000"/>
              </a:lnSpc>
              <a:spcBef>
                <a:spcPts val="500"/>
              </a:spcBef>
              <a:buClr>
                <a:srgbClr val="00AEB8"/>
              </a:buClr>
              <a:buFont typeface="Arial" panose="020B0604020202020204" pitchFamily="34" charset="0"/>
              <a:buChar char="•"/>
              <a:defRPr sz="1100" kern="1200">
                <a:solidFill>
                  <a:schemeClr val="tx1"/>
                </a:solidFill>
                <a:latin typeface="Avenir Book" panose="02000503020000020003" pitchFamily="2" charset="0"/>
                <a:ea typeface="+mn-ea"/>
                <a:cs typeface="+mn-cs"/>
              </a:defRPr>
            </a:lvl4pPr>
            <a:lvl5pPr marL="2057400" indent="-228600" algn="l" defTabSz="914400" rtl="0" eaLnBrk="1" latinLnBrk="0" hangingPunct="1">
              <a:lnSpc>
                <a:spcPct val="90000"/>
              </a:lnSpc>
              <a:spcBef>
                <a:spcPts val="500"/>
              </a:spcBef>
              <a:buClr>
                <a:srgbClr val="00AEB8"/>
              </a:buClr>
              <a:buFont typeface="Arial" panose="020B0604020202020204" pitchFamily="34" charset="0"/>
              <a:buChar char="•"/>
              <a:defRPr sz="110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Font typeface="Arial" panose="020B0604020202020204" pitchFamily="34" charset="0"/>
              <a:buNone/>
            </a:pPr>
            <a:r>
              <a:rPr lang="en-GB" b="1" dirty="0">
                <a:solidFill>
                  <a:schemeClr val="bg1"/>
                </a:solidFill>
                <a:latin typeface="Avenir Heavy" panose="02000503020000020003" pitchFamily="2" charset="0"/>
                <a:cs typeface="Segoe Sans Display" pitchFamily="2" charset="0"/>
              </a:rPr>
              <a:t>As a trusted Westcoast Cloud Partner, we want you to have access to all the tools you need to drive your security and Copilot sales. </a:t>
            </a:r>
          </a:p>
          <a:p>
            <a:pPr marL="0" indent="0" fontAlgn="base">
              <a:buFont typeface="Arial" panose="020B0604020202020204" pitchFamily="34" charset="0"/>
              <a:buNone/>
            </a:pPr>
            <a:r>
              <a:rPr lang="en-GB" dirty="0">
                <a:solidFill>
                  <a:schemeClr val="bg1"/>
                </a:solidFill>
                <a:cs typeface="Segoe Sans Display" pitchFamily="2" charset="0"/>
              </a:rPr>
              <a:t>So we’ve created a “Security and Copilot workshop pack” to help Partners run their own end‑customer workshops. This includes:</a:t>
            </a:r>
          </a:p>
          <a:p>
            <a:pPr fontAlgn="base"/>
            <a:r>
              <a:rPr lang="en-GB" dirty="0">
                <a:solidFill>
                  <a:schemeClr val="bg1"/>
                </a:solidFill>
                <a:cs typeface="Segoe Sans Display" pitchFamily="2" charset="0"/>
              </a:rPr>
              <a:t>An email template to send to customers about the dual-messaging of security and Copilot. </a:t>
            </a:r>
          </a:p>
          <a:p>
            <a:pPr fontAlgn="base"/>
            <a:r>
              <a:rPr lang="en-GB" dirty="0">
                <a:solidFill>
                  <a:schemeClr val="bg1"/>
                </a:solidFill>
                <a:cs typeface="Segoe Sans Display" pitchFamily="2" charset="0"/>
              </a:rPr>
              <a:t>This workshop PowerPoint presentation ready for use in your security and Copilot conversations.</a:t>
            </a:r>
          </a:p>
        </p:txBody>
      </p:sp>
      <p:pic>
        <p:nvPicPr>
          <p:cNvPr id="8" name="Picture 7">
            <a:extLst>
              <a:ext uri="{FF2B5EF4-FFF2-40B4-BE49-F238E27FC236}">
                <a16:creationId xmlns:a16="http://schemas.microsoft.com/office/drawing/2014/main" id="{4635C010-3D74-4077-94E1-111B200D71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500" y="367260"/>
            <a:ext cx="4727575" cy="770297"/>
          </a:xfrm>
          <a:prstGeom prst="rect">
            <a:avLst/>
          </a:prstGeom>
        </p:spPr>
      </p:pic>
    </p:spTree>
    <p:extLst>
      <p:ext uri="{BB962C8B-B14F-4D97-AF65-F5344CB8AC3E}">
        <p14:creationId xmlns:p14="http://schemas.microsoft.com/office/powerpoint/2010/main" val="2649783230"/>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D3CD0F1-A09F-86AE-F460-C27367B28613}"/>
              </a:ext>
            </a:extLst>
          </p:cNvPr>
          <p:cNvSpPr>
            <a:spLocks noGrp="1"/>
          </p:cNvSpPr>
          <p:nvPr>
            <p:ph type="title"/>
          </p:nvPr>
        </p:nvSpPr>
        <p:spPr>
          <a:xfrm>
            <a:off x="6589777" y="1170737"/>
            <a:ext cx="5152938" cy="430887"/>
          </a:xfrm>
        </p:spPr>
        <p:txBody>
          <a:bodyPr/>
          <a:lstStyle/>
          <a:p>
            <a:r>
              <a:rPr lang="en-GB" dirty="0"/>
              <a:t>What security helps you do</a:t>
            </a:r>
            <a:endParaRPr lang="en-US" dirty="0"/>
          </a:p>
        </p:txBody>
      </p:sp>
      <p:sp>
        <p:nvSpPr>
          <p:cNvPr id="3" name="Content Placeholder 2">
            <a:extLst>
              <a:ext uri="{FF2B5EF4-FFF2-40B4-BE49-F238E27FC236}">
                <a16:creationId xmlns:a16="http://schemas.microsoft.com/office/drawing/2014/main" id="{30EA2364-1942-80BE-9F4E-7A9E277DF563}"/>
              </a:ext>
            </a:extLst>
          </p:cNvPr>
          <p:cNvSpPr>
            <a:spLocks noGrp="1"/>
          </p:cNvSpPr>
          <p:nvPr>
            <p:ph sz="quarter" idx="12"/>
          </p:nvPr>
        </p:nvSpPr>
        <p:spPr>
          <a:xfrm>
            <a:off x="6597904" y="1906172"/>
            <a:ext cx="5144915" cy="3600986"/>
          </a:xfrm>
        </p:spPr>
        <p:txBody>
          <a:bodyPr/>
          <a:lstStyle/>
          <a:p>
            <a:pPr marL="0" indent="0" fontAlgn="base">
              <a:buNone/>
            </a:pPr>
            <a:r>
              <a:rPr lang="en-GB" sz="1600" dirty="0">
                <a:solidFill>
                  <a:schemeClr val="tx2"/>
                </a:solidFill>
                <a:latin typeface="+mn-lt"/>
              </a:rPr>
              <a:t>Security helps create the conditions for confident </a:t>
            </a:r>
            <a:br>
              <a:rPr lang="en-GB" sz="1600" dirty="0">
                <a:solidFill>
                  <a:schemeClr val="tx2"/>
                </a:solidFill>
                <a:latin typeface="+mn-lt"/>
              </a:rPr>
            </a:br>
            <a:r>
              <a:rPr lang="en-GB" sz="1600" dirty="0">
                <a:solidFill>
                  <a:schemeClr val="tx2"/>
                </a:solidFill>
                <a:latin typeface="+mn-lt"/>
              </a:rPr>
              <a:t>AI adoption. </a:t>
            </a:r>
            <a:r>
              <a:rPr lang="en-GB" sz="1600" b="1" dirty="0">
                <a:solidFill>
                  <a:schemeClr val="tx2"/>
                </a:solidFill>
              </a:rPr>
              <a:t>That includes helping you: </a:t>
            </a:r>
          </a:p>
          <a:p>
            <a:pPr marL="285750" indent="-285750" fontAlgn="base">
              <a:buFont typeface="Arial" panose="020B0604020202020204" pitchFamily="34" charset="0"/>
              <a:buChar char="•"/>
            </a:pPr>
            <a:r>
              <a:rPr lang="en-GB" sz="1600" dirty="0">
                <a:solidFill>
                  <a:schemeClr val="tx2"/>
                </a:solidFill>
              </a:rPr>
              <a:t>Protect sensitive data  </a:t>
            </a:r>
          </a:p>
          <a:p>
            <a:pPr marL="285750" indent="-285750" fontAlgn="base">
              <a:buFont typeface="Arial" panose="020B0604020202020204" pitchFamily="34" charset="0"/>
              <a:buChar char="•"/>
            </a:pPr>
            <a:r>
              <a:rPr lang="en-GB" sz="1600" dirty="0">
                <a:solidFill>
                  <a:schemeClr val="tx2"/>
                </a:solidFill>
              </a:rPr>
              <a:t>Respect existing permissions and access controls  </a:t>
            </a:r>
          </a:p>
          <a:p>
            <a:pPr marL="285750" indent="-285750" fontAlgn="base">
              <a:buFont typeface="Arial" panose="020B0604020202020204" pitchFamily="34" charset="0"/>
              <a:buChar char="•"/>
            </a:pPr>
            <a:r>
              <a:rPr lang="en-GB" sz="1600" dirty="0">
                <a:solidFill>
                  <a:schemeClr val="tx2"/>
                </a:solidFill>
              </a:rPr>
              <a:t>Improve visibility into risk  </a:t>
            </a:r>
          </a:p>
          <a:p>
            <a:pPr marL="285750" indent="-285750" fontAlgn="base">
              <a:buFont typeface="Arial" panose="020B0604020202020204" pitchFamily="34" charset="0"/>
              <a:buChar char="•"/>
            </a:pPr>
            <a:r>
              <a:rPr lang="en-GB" sz="1600" dirty="0">
                <a:solidFill>
                  <a:schemeClr val="tx2"/>
                </a:solidFill>
              </a:rPr>
              <a:t>Strengthen governance and compliance  </a:t>
            </a:r>
          </a:p>
          <a:p>
            <a:pPr marL="285750" indent="-285750" fontAlgn="base">
              <a:buFont typeface="Arial" panose="020B0604020202020204" pitchFamily="34" charset="0"/>
              <a:buChar char="•"/>
            </a:pPr>
            <a:r>
              <a:rPr lang="en-GB" sz="1600" dirty="0">
                <a:solidFill>
                  <a:schemeClr val="tx2"/>
                </a:solidFill>
              </a:rPr>
              <a:t>Support safer adoption as usage grows  </a:t>
            </a:r>
          </a:p>
          <a:p>
            <a:pPr marL="0" indent="0" fontAlgn="base">
              <a:buNone/>
            </a:pPr>
            <a:r>
              <a:rPr lang="en-GB" sz="1600" dirty="0">
                <a:solidFill>
                  <a:schemeClr val="tx2"/>
                </a:solidFill>
                <a:latin typeface="+mn-lt"/>
              </a:rPr>
              <a:t>The goal is to help ensure AI works in a way</a:t>
            </a:r>
            <a:br>
              <a:rPr lang="en-GB" sz="1600" dirty="0">
                <a:solidFill>
                  <a:schemeClr val="tx2"/>
                </a:solidFill>
                <a:latin typeface="+mn-lt"/>
              </a:rPr>
            </a:br>
            <a:r>
              <a:rPr lang="en-GB" sz="1600" dirty="0">
                <a:solidFill>
                  <a:schemeClr val="tx2"/>
                </a:solidFill>
                <a:latin typeface="+mn-lt"/>
              </a:rPr>
              <a:t>that is trusted, controlled and ready to scale. </a:t>
            </a:r>
          </a:p>
        </p:txBody>
      </p:sp>
      <p:sp>
        <p:nvSpPr>
          <p:cNvPr id="7" name="Content Placeholder 2">
            <a:extLst>
              <a:ext uri="{FF2B5EF4-FFF2-40B4-BE49-F238E27FC236}">
                <a16:creationId xmlns:a16="http://schemas.microsoft.com/office/drawing/2014/main" id="{DF8018A1-7AA7-4CE4-066A-284E94AFB660}"/>
              </a:ext>
            </a:extLst>
          </p:cNvPr>
          <p:cNvSpPr txBox="1">
            <a:spLocks/>
          </p:cNvSpPr>
          <p:nvPr/>
        </p:nvSpPr>
        <p:spPr>
          <a:xfrm>
            <a:off x="647702" y="1624015"/>
            <a:ext cx="5008819" cy="2203708"/>
          </a:xfrm>
          <a:prstGeom prst="rect">
            <a:avLst/>
          </a:prstGeom>
        </p:spPr>
        <p:txBody>
          <a:bodyPr vert="horz" wrap="square" lIns="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bg1"/>
                </a:solidFill>
                <a:latin typeface="Avenir Book"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venir Book"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venir Book"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None/>
            </a:pPr>
            <a:endParaRPr lang="en-GB">
              <a:solidFill>
                <a:schemeClr val="tx2"/>
              </a:solidFill>
            </a:endParaRPr>
          </a:p>
        </p:txBody>
      </p:sp>
      <p:pic>
        <p:nvPicPr>
          <p:cNvPr id="6" name="Picture 5">
            <a:extLst>
              <a:ext uri="{FF2B5EF4-FFF2-40B4-BE49-F238E27FC236}">
                <a16:creationId xmlns:a16="http://schemas.microsoft.com/office/drawing/2014/main" id="{1DDCE7AC-AA9A-A9B7-005D-F525B5A4537A}"/>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p:blipFill>
        <p:spPr>
          <a:xfrm>
            <a:off x="0" y="-1"/>
            <a:ext cx="6096000" cy="6728059"/>
          </a:xfrm>
          <a:prstGeom prst="rect">
            <a:avLst/>
          </a:prstGeom>
        </p:spPr>
      </p:pic>
    </p:spTree>
    <p:extLst>
      <p:ext uri="{BB962C8B-B14F-4D97-AF65-F5344CB8AC3E}">
        <p14:creationId xmlns:p14="http://schemas.microsoft.com/office/powerpoint/2010/main" val="1923817879"/>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EF75EF6-AD05-2E92-4302-5F2D843BCFAE}"/>
              </a:ext>
            </a:extLst>
          </p:cNvPr>
          <p:cNvSpPr>
            <a:spLocks noGrp="1"/>
          </p:cNvSpPr>
          <p:nvPr>
            <p:ph type="title"/>
          </p:nvPr>
        </p:nvSpPr>
        <p:spPr>
          <a:xfrm>
            <a:off x="585216" y="1837372"/>
            <a:ext cx="3182027" cy="1292662"/>
          </a:xfrm>
        </p:spPr>
        <p:txBody>
          <a:bodyPr/>
          <a:lstStyle/>
          <a:p>
            <a:r>
              <a:rPr lang="en-GB"/>
              <a:t>Why Copilot and security work </a:t>
            </a:r>
            <a:br>
              <a:rPr lang="en-GB"/>
            </a:br>
            <a:r>
              <a:rPr lang="en-GB"/>
              <a:t>better together</a:t>
            </a:r>
            <a:endParaRPr lang="en-US"/>
          </a:p>
        </p:txBody>
      </p:sp>
      <p:sp>
        <p:nvSpPr>
          <p:cNvPr id="6" name="Content Placeholder 2">
            <a:extLst>
              <a:ext uri="{FF2B5EF4-FFF2-40B4-BE49-F238E27FC236}">
                <a16:creationId xmlns:a16="http://schemas.microsoft.com/office/drawing/2014/main" id="{D00CCB31-5BCA-8ADB-2606-13B18537796D}"/>
              </a:ext>
            </a:extLst>
          </p:cNvPr>
          <p:cNvSpPr>
            <a:spLocks noGrp="1"/>
          </p:cNvSpPr>
          <p:nvPr>
            <p:ph type="body" sz="quarter" idx="11"/>
          </p:nvPr>
        </p:nvSpPr>
        <p:spPr>
          <a:xfrm>
            <a:off x="4356100" y="1837372"/>
            <a:ext cx="6433820" cy="2462213"/>
          </a:xfrm>
        </p:spPr>
        <p:txBody>
          <a:bodyPr/>
          <a:lstStyle/>
          <a:p>
            <a:pPr marL="0" indent="0" fontAlgn="base">
              <a:buNone/>
            </a:pPr>
            <a:r>
              <a:rPr lang="en-GB" sz="1600">
                <a:gradFill>
                  <a:gsLst>
                    <a:gs pos="0">
                      <a:srgbClr val="C03BC4"/>
                    </a:gs>
                    <a:gs pos="80000">
                      <a:srgbClr val="0078D4"/>
                    </a:gs>
                  </a:gsLst>
                  <a:lin ang="0" scaled="0"/>
                </a:gradFill>
              </a:rPr>
              <a:t>Copilot helps you unlock productivity. Security helps you build trust. </a:t>
            </a:r>
            <a:br>
              <a:rPr lang="en-US" sz="1600"/>
            </a:br>
            <a:br>
              <a:rPr lang="en-US" sz="1600"/>
            </a:br>
            <a:r>
              <a:rPr lang="en-GB" sz="1600">
                <a:latin typeface="+mn-lt"/>
              </a:rPr>
              <a:t>When you look at both together, it becomes easier to move forward with clarity. You can explore where AI can add value in your business while making sure the right controls, permissions and protections </a:t>
            </a:r>
            <a:br>
              <a:rPr lang="en-GB" sz="1600">
                <a:latin typeface="+mn-lt"/>
              </a:rPr>
            </a:br>
            <a:r>
              <a:rPr lang="en-GB" sz="1600">
                <a:latin typeface="+mn-lt"/>
              </a:rPr>
              <a:t>are in place behind the scenes.</a:t>
            </a:r>
            <a:br>
              <a:rPr lang="en-GB" sz="1600">
                <a:latin typeface="+mn-lt"/>
              </a:rPr>
            </a:br>
            <a:br>
              <a:rPr lang="en-GB" sz="1600">
                <a:latin typeface="+mn-lt"/>
              </a:rPr>
            </a:br>
            <a:r>
              <a:rPr lang="en-GB" sz="1600">
                <a:latin typeface="+mn-lt"/>
              </a:rPr>
              <a:t>When your people feel safe in the knowledge that you’re using </a:t>
            </a:r>
            <a:br>
              <a:rPr lang="en-GB" sz="1600">
                <a:latin typeface="+mn-lt"/>
              </a:rPr>
            </a:br>
            <a:r>
              <a:rPr lang="en-GB" sz="1600">
                <a:latin typeface="+mn-lt"/>
              </a:rPr>
              <a:t>AI responsibly you’ll have a stronger path to long-term value, </a:t>
            </a:r>
            <a:br>
              <a:rPr lang="en-GB" sz="1600">
                <a:latin typeface="+mn-lt"/>
              </a:rPr>
            </a:br>
            <a:r>
              <a:rPr lang="en-GB" sz="1600">
                <a:latin typeface="+mn-lt"/>
              </a:rPr>
              <a:t>not just early interest. </a:t>
            </a:r>
          </a:p>
        </p:txBody>
      </p:sp>
    </p:spTree>
    <p:extLst>
      <p:ext uri="{BB962C8B-B14F-4D97-AF65-F5344CB8AC3E}">
        <p14:creationId xmlns:p14="http://schemas.microsoft.com/office/powerpoint/2010/main" val="2515611671"/>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899AC8-F8C4-7444-3649-7488C038F751}"/>
            </a:ext>
          </a:extLst>
        </p:cNvPr>
        <p:cNvGrpSpPr/>
        <p:nvPr/>
      </p:nvGrpSpPr>
      <p:grpSpPr>
        <a:xfrm>
          <a:off x="0" y="0"/>
          <a:ext cx="0" cy="0"/>
          <a:chOff x="0" y="0"/>
          <a:chExt cx="0" cy="0"/>
        </a:xfrm>
      </p:grpSpPr>
      <p:pic>
        <p:nvPicPr>
          <p:cNvPr id="46" name="Picture 45" descr="A close-up of a computer screen&#10;&#10;Description automatically generated">
            <a:extLst>
              <a:ext uri="{FF2B5EF4-FFF2-40B4-BE49-F238E27FC236}">
                <a16:creationId xmlns:a16="http://schemas.microsoft.com/office/drawing/2014/main" id="{4B43D00B-F74D-6B22-F458-9506D2588E0A}"/>
              </a:ext>
            </a:extLst>
          </p:cNvPr>
          <p:cNvPicPr>
            <a:picLocks noGrp="1" noRot="1" noChangeAspect="1" noMove="1" noResize="1" noEditPoints="1" noAdjustHandles="1" noChangeArrowheads="1" noChangeShapeType="1" noCrop="1"/>
          </p:cNvPicPr>
          <p:nvPr/>
        </p:nvPicPr>
        <p:blipFill rotWithShape="1">
          <a:blip r:embed="rId3" cstate="screen">
            <a:alphaModFix amt="20000"/>
            <a:extLst>
              <a:ext uri="{28A0092B-C50C-407E-A947-70E740481C1C}">
                <a14:useLocalDpi xmlns:a14="http://schemas.microsoft.com/office/drawing/2010/main" val="0"/>
              </a:ext>
            </a:extLst>
          </a:blip>
          <a:srcRect r="10511"/>
          <a:stretch/>
        </p:blipFill>
        <p:spPr>
          <a:xfrm>
            <a:off x="1511212" y="0"/>
            <a:ext cx="10680788" cy="6714558"/>
          </a:xfrm>
          <a:prstGeom prst="rect">
            <a:avLst/>
          </a:prstGeom>
        </p:spPr>
      </p:pic>
      <p:sp>
        <p:nvSpPr>
          <p:cNvPr id="10" name="Title 9">
            <a:extLst>
              <a:ext uri="{FF2B5EF4-FFF2-40B4-BE49-F238E27FC236}">
                <a16:creationId xmlns:a16="http://schemas.microsoft.com/office/drawing/2014/main" id="{3A6E6897-BEAE-83A9-61EC-021FCA984352}"/>
              </a:ext>
            </a:extLst>
          </p:cNvPr>
          <p:cNvSpPr>
            <a:spLocks noGrp="1"/>
          </p:cNvSpPr>
          <p:nvPr>
            <p:ph type="title"/>
          </p:nvPr>
        </p:nvSpPr>
        <p:spPr>
          <a:xfrm>
            <a:off x="571500" y="512064"/>
            <a:ext cx="11018520" cy="430887"/>
          </a:xfrm>
        </p:spPr>
        <p:txBody>
          <a:bodyPr/>
          <a:lstStyle/>
          <a:p>
            <a:r>
              <a:rPr lang="en-US" spc="0">
                <a:gradFill>
                  <a:gsLst>
                    <a:gs pos="2874">
                      <a:schemeClr val="accent1"/>
                    </a:gs>
                    <a:gs pos="71000">
                      <a:schemeClr val="accent4"/>
                    </a:gs>
                    <a:gs pos="100000">
                      <a:schemeClr val="accent2"/>
                    </a:gs>
                  </a:gsLst>
                  <a:lin ang="0" scaled="1"/>
                </a:gradFill>
                <a:ea typeface="+mj-ea"/>
                <a:cs typeface="+mj-cs"/>
              </a:rPr>
              <a:t>Questions you may have</a:t>
            </a:r>
          </a:p>
        </p:txBody>
      </p:sp>
      <p:sp>
        <p:nvSpPr>
          <p:cNvPr id="27" name="Rectangle: Rounded Corners 26">
            <a:extLst>
              <a:ext uri="{FF2B5EF4-FFF2-40B4-BE49-F238E27FC236}">
                <a16:creationId xmlns:a16="http://schemas.microsoft.com/office/drawing/2014/main" id="{C95CB2D5-AE7D-4F5D-F324-B8FE31E16559}"/>
              </a:ext>
            </a:extLst>
          </p:cNvPr>
          <p:cNvSpPr>
            <a:spLocks/>
          </p:cNvSpPr>
          <p:nvPr/>
        </p:nvSpPr>
        <p:spPr bwMode="auto">
          <a:xfrm>
            <a:off x="566223" y="2104558"/>
            <a:ext cx="2499352" cy="1049976"/>
          </a:xfrm>
          <a:prstGeom prst="roundRect">
            <a:avLst>
              <a:gd name="adj" fmla="val 50000"/>
            </a:avLst>
          </a:prstGeom>
          <a:solidFill>
            <a:schemeClr val="bg1"/>
          </a:solidFill>
          <a:ln w="28575">
            <a:noFill/>
            <a:headEnd type="none" w="med" len="med"/>
            <a:tailEnd type="none" w="med" len="med"/>
          </a:ln>
          <a:effectLst>
            <a:outerShdw blurRad="127000" dist="63500" dir="2700005" rotWithShape="0">
              <a:scrgbClr r="0" g="0" b="0">
                <a:alpha val="14000"/>
              </a:scrgbClr>
            </a:outerShdw>
          </a:effectLst>
          <a:extLst>
            <a:ext uri="{53640926-AAD7-44D8-BBD7-CCE9431645EC}">
              <a14:shadowObscured xmlns:a14="http://schemas.microsoft.com/office/drawing/2010/main"/>
            </a:ext>
          </a:extLst>
        </p:spPr>
        <p:txBody>
          <a:bodyPr rot="0" spcFirstLastPara="0" vertOverflow="overflow" horzOverflow="overflow" vert="horz" wrap="square" lIns="914400" tIns="0" rIns="274320" bIns="0" numCol="1" spcCol="0" rtlCol="0" fromWordArt="0" anchor="ctr" anchorCtr="0" forceAA="0" compatLnSpc="1">
            <a:prstTxWarp prst="textNoShape">
              <a:avLst/>
            </a:prstTxWarp>
            <a:noAutofit/>
          </a:bodyPr>
          <a:lstStyle/>
          <a:p>
            <a:pPr marL="0" marR="0" lvl="0" indent="0" algn="l" defTabSz="811670" rtl="0" eaLnBrk="1" fontAlgn="auto" latinLnBrk="0" hangingPunct="1">
              <a:lnSpc>
                <a:spcPct val="100000"/>
              </a:lnSpc>
              <a:spcBef>
                <a:spcPts val="400"/>
              </a:spcBef>
              <a:spcAft>
                <a:spcPts val="0"/>
              </a:spcAft>
              <a:buClrTx/>
              <a:buSzTx/>
              <a:buFontTx/>
              <a:buNone/>
              <a:tabLst/>
              <a:defRPr/>
            </a:pPr>
            <a:r>
              <a:rPr kumimoji="0" lang="en-US" altLang="en-US" sz="1600" b="0" i="0" u="none" strike="noStrike" kern="0" cap="none" spc="0" normalizeH="0" baseline="0" noProof="0">
                <a:ln>
                  <a:noFill/>
                </a:ln>
                <a:solidFill>
                  <a:srgbClr val="0078D4"/>
                </a:solidFill>
                <a:effectLst/>
                <a:uLnTx/>
                <a:uFillTx/>
                <a:latin typeface="Segoe Sans Display Semibold"/>
                <a:ea typeface="+mn-ea"/>
                <a:cs typeface="Segoe UI" panose="020B0502040204020203" pitchFamily="34" charset="0"/>
              </a:rPr>
              <a:t>Is our data secure?</a:t>
            </a:r>
          </a:p>
        </p:txBody>
      </p:sp>
      <p:grpSp>
        <p:nvGrpSpPr>
          <p:cNvPr id="41" name="Group 40">
            <a:extLst>
              <a:ext uri="{FF2B5EF4-FFF2-40B4-BE49-F238E27FC236}">
                <a16:creationId xmlns:a16="http://schemas.microsoft.com/office/drawing/2014/main" id="{CA62E6DD-D6D7-440D-3BA7-3C0084E40DDF}"/>
              </a:ext>
            </a:extLst>
          </p:cNvPr>
          <p:cNvGrpSpPr/>
          <p:nvPr/>
        </p:nvGrpSpPr>
        <p:grpSpPr>
          <a:xfrm>
            <a:off x="717563" y="2253118"/>
            <a:ext cx="752856" cy="752856"/>
            <a:chOff x="837020" y="2346751"/>
            <a:chExt cx="752856" cy="752856"/>
          </a:xfrm>
        </p:grpSpPr>
        <p:sp>
          <p:nvSpPr>
            <p:cNvPr id="17" name="Oval 16">
              <a:extLst>
                <a:ext uri="{FF2B5EF4-FFF2-40B4-BE49-F238E27FC236}">
                  <a16:creationId xmlns:a16="http://schemas.microsoft.com/office/drawing/2014/main" id="{225E4929-CAE4-A13C-A801-E9A19B62CB08}"/>
                </a:ext>
                <a:ext uri="{C183D7F6-B498-43B3-948B-1728B52AA6E4}">
                  <adec:decorative xmlns:adec="http://schemas.microsoft.com/office/drawing/2017/decorative" val="1"/>
                </a:ext>
              </a:extLst>
            </p:cNvPr>
            <p:cNvSpPr/>
            <p:nvPr/>
          </p:nvSpPr>
          <p:spPr bwMode="auto">
            <a:xfrm>
              <a:off x="837020" y="2346751"/>
              <a:ext cx="752856" cy="752856"/>
            </a:xfrm>
            <a:prstGeom prst="ellipse">
              <a:avLst/>
            </a:prstGeom>
            <a:gradFill flip="none" rotWithShape="1">
              <a:gsLst>
                <a:gs pos="0">
                  <a:srgbClr val="C03BC4"/>
                </a:gs>
                <a:gs pos="80000">
                  <a:srgbClr val="0078D4"/>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2" name="Title 9">
              <a:extLst>
                <a:ext uri="{FF2B5EF4-FFF2-40B4-BE49-F238E27FC236}">
                  <a16:creationId xmlns:a16="http://schemas.microsoft.com/office/drawing/2014/main" id="{C25CE493-2437-7B41-FD30-E996390F73AF}"/>
                </a:ext>
              </a:extLst>
            </p:cNvPr>
            <p:cNvSpPr txBox="1">
              <a:spLocks/>
            </p:cNvSpPr>
            <p:nvPr/>
          </p:nvSpPr>
          <p:spPr>
            <a:xfrm>
              <a:off x="1145037" y="2507735"/>
              <a:ext cx="156892"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2"/>
                  </a:solidFill>
                  <a:effectLst/>
                  <a:latin typeface="+mj-lt"/>
                  <a:ea typeface="+mn-ea"/>
                  <a:cs typeface="Segoe Sans Display" pitchFamily="2" charset="0"/>
                </a:defRPr>
              </a:lvl1pPr>
            </a:lstStyle>
            <a:p>
              <a:r>
                <a:rPr lang="en-GB" spc="0">
                  <a:solidFill>
                    <a:schemeClr val="bg1"/>
                  </a:solidFill>
                  <a:ea typeface="+mj-ea"/>
                  <a:cs typeface="+mj-cs"/>
                </a:rPr>
                <a:t>1</a:t>
              </a:r>
            </a:p>
          </p:txBody>
        </p:sp>
      </p:grpSp>
      <p:sp>
        <p:nvSpPr>
          <p:cNvPr id="5" name="Rectangle: Rounded Corners 26">
            <a:extLst>
              <a:ext uri="{FF2B5EF4-FFF2-40B4-BE49-F238E27FC236}">
                <a16:creationId xmlns:a16="http://schemas.microsoft.com/office/drawing/2014/main" id="{35886770-AA66-25D4-3B40-EB0DFB70D681}"/>
              </a:ext>
            </a:extLst>
          </p:cNvPr>
          <p:cNvSpPr>
            <a:spLocks/>
          </p:cNvSpPr>
          <p:nvPr/>
        </p:nvSpPr>
        <p:spPr bwMode="auto">
          <a:xfrm>
            <a:off x="3554009" y="2104558"/>
            <a:ext cx="2820202" cy="1049976"/>
          </a:xfrm>
          <a:prstGeom prst="roundRect">
            <a:avLst>
              <a:gd name="adj" fmla="val 50000"/>
            </a:avLst>
          </a:prstGeom>
          <a:solidFill>
            <a:schemeClr val="bg1"/>
          </a:solidFill>
          <a:ln w="28575">
            <a:noFill/>
            <a:headEnd type="none" w="med" len="med"/>
            <a:tailEnd type="none" w="med" len="med"/>
          </a:ln>
          <a:effectLst>
            <a:outerShdw blurRad="127000" dist="63500" dir="2700005" rotWithShape="0">
              <a:scrgbClr r="0" g="0" b="0">
                <a:alpha val="14000"/>
              </a:scrgbClr>
            </a:outerShdw>
          </a:effectLst>
          <a:extLst>
            <a:ext uri="{53640926-AAD7-44D8-BBD7-CCE9431645EC}">
              <a14:shadowObscured xmlns:a14="http://schemas.microsoft.com/office/drawing/2010/main"/>
            </a:ext>
          </a:extLst>
        </p:spPr>
        <p:txBody>
          <a:bodyPr rot="0" spcFirstLastPara="0" vertOverflow="overflow" horzOverflow="overflow" vert="horz" wrap="square" lIns="914400" tIns="0" rIns="274320" bIns="0" numCol="1" spcCol="0" rtlCol="0" fromWordArt="0" anchor="ctr" anchorCtr="0" forceAA="0" compatLnSpc="1">
            <a:prstTxWarp prst="textNoShape">
              <a:avLst/>
            </a:prstTxWarp>
            <a:noAutofit/>
          </a:bodyPr>
          <a:lstStyle/>
          <a:p>
            <a:pPr marL="0" indent="0">
              <a:lnSpc>
                <a:spcPct val="100000"/>
              </a:lnSpc>
              <a:buNone/>
            </a:pPr>
            <a:r>
              <a:rPr lang="en-GB" sz="1600" b="1">
                <a:solidFill>
                  <a:srgbClr val="0078D4"/>
                </a:solidFill>
                <a:latin typeface="+mj-lt"/>
              </a:rPr>
              <a:t>Can Copilot see sensitive information?  </a:t>
            </a:r>
            <a:endParaRPr lang="en-US" sz="1600" b="1">
              <a:solidFill>
                <a:srgbClr val="0078D4"/>
              </a:solidFill>
              <a:latin typeface="+mj-lt"/>
            </a:endParaRPr>
          </a:p>
        </p:txBody>
      </p:sp>
      <p:grpSp>
        <p:nvGrpSpPr>
          <p:cNvPr id="42" name="Group 41">
            <a:extLst>
              <a:ext uri="{FF2B5EF4-FFF2-40B4-BE49-F238E27FC236}">
                <a16:creationId xmlns:a16="http://schemas.microsoft.com/office/drawing/2014/main" id="{730AA105-3D7A-1921-221C-32B45C28ABBD}"/>
              </a:ext>
            </a:extLst>
          </p:cNvPr>
          <p:cNvGrpSpPr/>
          <p:nvPr/>
        </p:nvGrpSpPr>
        <p:grpSpPr>
          <a:xfrm>
            <a:off x="3705349" y="2253118"/>
            <a:ext cx="752856" cy="752856"/>
            <a:chOff x="3705349" y="2346751"/>
            <a:chExt cx="752856" cy="752856"/>
          </a:xfrm>
        </p:grpSpPr>
        <p:sp>
          <p:nvSpPr>
            <p:cNvPr id="6" name="Oval 5">
              <a:extLst>
                <a:ext uri="{FF2B5EF4-FFF2-40B4-BE49-F238E27FC236}">
                  <a16:creationId xmlns:a16="http://schemas.microsoft.com/office/drawing/2014/main" id="{B205B4C3-BEED-B894-C038-DA5F74D847DD}"/>
                </a:ext>
                <a:ext uri="{C183D7F6-B498-43B3-948B-1728B52AA6E4}">
                  <adec:decorative xmlns:adec="http://schemas.microsoft.com/office/drawing/2017/decorative" val="1"/>
                </a:ext>
              </a:extLst>
            </p:cNvPr>
            <p:cNvSpPr/>
            <p:nvPr/>
          </p:nvSpPr>
          <p:spPr bwMode="auto">
            <a:xfrm>
              <a:off x="3705349" y="2346751"/>
              <a:ext cx="752856" cy="752856"/>
            </a:xfrm>
            <a:prstGeom prst="ellipse">
              <a:avLst/>
            </a:prstGeom>
            <a:gradFill flip="none" rotWithShape="1">
              <a:gsLst>
                <a:gs pos="0">
                  <a:srgbClr val="C03BC4"/>
                </a:gs>
                <a:gs pos="80000">
                  <a:srgbClr val="0078D4"/>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7" name="Title 9">
              <a:extLst>
                <a:ext uri="{FF2B5EF4-FFF2-40B4-BE49-F238E27FC236}">
                  <a16:creationId xmlns:a16="http://schemas.microsoft.com/office/drawing/2014/main" id="{E60117F6-80B3-2FEE-A2C2-33D13F6D2D9F}"/>
                </a:ext>
              </a:extLst>
            </p:cNvPr>
            <p:cNvSpPr txBox="1">
              <a:spLocks/>
            </p:cNvSpPr>
            <p:nvPr/>
          </p:nvSpPr>
          <p:spPr>
            <a:xfrm>
              <a:off x="3984491" y="2507735"/>
              <a:ext cx="156892"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2"/>
                  </a:solidFill>
                  <a:effectLst/>
                  <a:latin typeface="+mj-lt"/>
                  <a:ea typeface="+mn-ea"/>
                  <a:cs typeface="Segoe Sans Display" pitchFamily="2" charset="0"/>
                </a:defRPr>
              </a:lvl1pPr>
            </a:lstStyle>
            <a:p>
              <a:r>
                <a:rPr lang="en-GB" spc="0">
                  <a:solidFill>
                    <a:schemeClr val="bg1"/>
                  </a:solidFill>
                  <a:ea typeface="+mj-ea"/>
                  <a:cs typeface="+mj-cs"/>
                </a:rPr>
                <a:t>2</a:t>
              </a:r>
            </a:p>
          </p:txBody>
        </p:sp>
      </p:grpSp>
      <p:sp>
        <p:nvSpPr>
          <p:cNvPr id="8" name="Rectangle: Rounded Corners 26">
            <a:extLst>
              <a:ext uri="{FF2B5EF4-FFF2-40B4-BE49-F238E27FC236}">
                <a16:creationId xmlns:a16="http://schemas.microsoft.com/office/drawing/2014/main" id="{B42DCEE5-9296-9271-25F6-009F6580FCA1}"/>
              </a:ext>
            </a:extLst>
          </p:cNvPr>
          <p:cNvSpPr>
            <a:spLocks/>
          </p:cNvSpPr>
          <p:nvPr/>
        </p:nvSpPr>
        <p:spPr bwMode="auto">
          <a:xfrm>
            <a:off x="571500" y="3359798"/>
            <a:ext cx="5329178" cy="1049976"/>
          </a:xfrm>
          <a:prstGeom prst="roundRect">
            <a:avLst>
              <a:gd name="adj" fmla="val 50000"/>
            </a:avLst>
          </a:prstGeom>
          <a:solidFill>
            <a:schemeClr val="bg1"/>
          </a:solidFill>
          <a:ln w="28575">
            <a:noFill/>
            <a:headEnd type="none" w="med" len="med"/>
            <a:tailEnd type="none" w="med" len="med"/>
          </a:ln>
          <a:effectLst>
            <a:outerShdw blurRad="127000" dist="63500" dir="2700005" rotWithShape="0">
              <a:scrgbClr r="0" g="0" b="0">
                <a:alpha val="14000"/>
              </a:scrgbClr>
            </a:outerShdw>
          </a:effectLst>
          <a:extLst>
            <a:ext uri="{53640926-AAD7-44D8-BBD7-CCE9431645EC}">
              <a14:shadowObscured xmlns:a14="http://schemas.microsoft.com/office/drawing/2010/main"/>
            </a:ext>
          </a:extLst>
        </p:spPr>
        <p:txBody>
          <a:bodyPr rot="0" spcFirstLastPara="0" vertOverflow="overflow" horzOverflow="overflow" vert="horz" wrap="square" lIns="914400" tIns="0" rIns="274320" bIns="0" numCol="1" spcCol="0" rtlCol="0" fromWordArt="0" anchor="ctr" anchorCtr="0" forceAA="0" compatLnSpc="1">
            <a:prstTxWarp prst="textNoShape">
              <a:avLst/>
            </a:prstTxWarp>
            <a:noAutofit/>
          </a:bodyPr>
          <a:lstStyle/>
          <a:p>
            <a:pPr marL="0" indent="0">
              <a:lnSpc>
                <a:spcPct val="100000"/>
              </a:lnSpc>
              <a:buNone/>
            </a:pPr>
            <a:r>
              <a:rPr lang="en-GB" sz="1600" b="1">
                <a:solidFill>
                  <a:srgbClr val="0078D4"/>
                </a:solidFill>
                <a:latin typeface="+mj-lt"/>
              </a:rPr>
              <a:t>What is the difference between Copilot Chat and Microsoft 365 Copilot?</a:t>
            </a:r>
            <a:endParaRPr lang="en-US" sz="1600" b="1">
              <a:solidFill>
                <a:srgbClr val="0078D4"/>
              </a:solidFill>
              <a:latin typeface="+mj-lt"/>
            </a:endParaRPr>
          </a:p>
        </p:txBody>
      </p:sp>
      <p:grpSp>
        <p:nvGrpSpPr>
          <p:cNvPr id="39" name="Group 38">
            <a:extLst>
              <a:ext uri="{FF2B5EF4-FFF2-40B4-BE49-F238E27FC236}">
                <a16:creationId xmlns:a16="http://schemas.microsoft.com/office/drawing/2014/main" id="{EEF8058D-5525-2165-CADF-3731C4AE582C}"/>
              </a:ext>
            </a:extLst>
          </p:cNvPr>
          <p:cNvGrpSpPr/>
          <p:nvPr/>
        </p:nvGrpSpPr>
        <p:grpSpPr>
          <a:xfrm>
            <a:off x="722840" y="3508358"/>
            <a:ext cx="752856" cy="752856"/>
            <a:chOff x="842297" y="3601991"/>
            <a:chExt cx="752856" cy="752856"/>
          </a:xfrm>
        </p:grpSpPr>
        <p:sp>
          <p:nvSpPr>
            <p:cNvPr id="9" name="Oval 8">
              <a:extLst>
                <a:ext uri="{FF2B5EF4-FFF2-40B4-BE49-F238E27FC236}">
                  <a16:creationId xmlns:a16="http://schemas.microsoft.com/office/drawing/2014/main" id="{AF9A3618-507E-6E58-A111-3730905796B7}"/>
                </a:ext>
                <a:ext uri="{C183D7F6-B498-43B3-948B-1728B52AA6E4}">
                  <adec:decorative xmlns:adec="http://schemas.microsoft.com/office/drawing/2017/decorative" val="1"/>
                </a:ext>
              </a:extLst>
            </p:cNvPr>
            <p:cNvSpPr/>
            <p:nvPr/>
          </p:nvSpPr>
          <p:spPr bwMode="auto">
            <a:xfrm>
              <a:off x="842297" y="3601991"/>
              <a:ext cx="752856" cy="752856"/>
            </a:xfrm>
            <a:prstGeom prst="ellipse">
              <a:avLst/>
            </a:prstGeom>
            <a:gradFill flip="none" rotWithShape="1">
              <a:gsLst>
                <a:gs pos="0">
                  <a:srgbClr val="C03BC4"/>
                </a:gs>
                <a:gs pos="80000">
                  <a:srgbClr val="0078D4"/>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11" name="Title 9">
              <a:extLst>
                <a:ext uri="{FF2B5EF4-FFF2-40B4-BE49-F238E27FC236}">
                  <a16:creationId xmlns:a16="http://schemas.microsoft.com/office/drawing/2014/main" id="{85DD175F-ECC2-CF3F-D16B-4B0722233199}"/>
                </a:ext>
              </a:extLst>
            </p:cNvPr>
            <p:cNvSpPr txBox="1">
              <a:spLocks/>
            </p:cNvSpPr>
            <p:nvPr/>
          </p:nvSpPr>
          <p:spPr>
            <a:xfrm>
              <a:off x="1121439" y="3762975"/>
              <a:ext cx="156892"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2"/>
                  </a:solidFill>
                  <a:effectLst/>
                  <a:latin typeface="+mj-lt"/>
                  <a:ea typeface="+mn-ea"/>
                  <a:cs typeface="Segoe Sans Display" pitchFamily="2" charset="0"/>
                </a:defRPr>
              </a:lvl1pPr>
            </a:lstStyle>
            <a:p>
              <a:r>
                <a:rPr lang="en-GB" spc="0">
                  <a:solidFill>
                    <a:schemeClr val="bg1"/>
                  </a:solidFill>
                  <a:ea typeface="+mj-ea"/>
                  <a:cs typeface="+mj-cs"/>
                </a:rPr>
                <a:t>3</a:t>
              </a:r>
            </a:p>
          </p:txBody>
        </p:sp>
      </p:grpSp>
      <p:sp>
        <p:nvSpPr>
          <p:cNvPr id="21" name="Rectangle: Rounded Corners 26">
            <a:extLst>
              <a:ext uri="{FF2B5EF4-FFF2-40B4-BE49-F238E27FC236}">
                <a16:creationId xmlns:a16="http://schemas.microsoft.com/office/drawing/2014/main" id="{30549A62-EBE5-B956-BEE9-96A83364CA3D}"/>
              </a:ext>
            </a:extLst>
          </p:cNvPr>
          <p:cNvSpPr>
            <a:spLocks/>
          </p:cNvSpPr>
          <p:nvPr/>
        </p:nvSpPr>
        <p:spPr bwMode="auto">
          <a:xfrm>
            <a:off x="552250" y="4653301"/>
            <a:ext cx="4020144" cy="1049976"/>
          </a:xfrm>
          <a:prstGeom prst="roundRect">
            <a:avLst>
              <a:gd name="adj" fmla="val 50000"/>
            </a:avLst>
          </a:prstGeom>
          <a:solidFill>
            <a:schemeClr val="bg1"/>
          </a:solidFill>
          <a:ln w="28575">
            <a:noFill/>
            <a:headEnd type="none" w="med" len="med"/>
            <a:tailEnd type="none" w="med" len="med"/>
          </a:ln>
          <a:effectLst>
            <a:outerShdw blurRad="127000" dist="63500" dir="2700005" rotWithShape="0">
              <a:scrgbClr r="0" g="0" b="0">
                <a:alpha val="14000"/>
              </a:scrgbClr>
            </a:outerShdw>
          </a:effectLst>
          <a:extLst>
            <a:ext uri="{53640926-AAD7-44D8-BBD7-CCE9431645EC}">
              <a14:shadowObscured xmlns:a14="http://schemas.microsoft.com/office/drawing/2010/main"/>
            </a:ext>
          </a:extLst>
        </p:spPr>
        <p:txBody>
          <a:bodyPr rot="0" spcFirstLastPara="0" vertOverflow="overflow" horzOverflow="overflow" vert="horz" wrap="square" lIns="914400" tIns="0" rIns="274320" bIns="0" numCol="1" spcCol="0" rtlCol="0" fromWordArt="0" anchor="ctr" anchorCtr="0" forceAA="0" compatLnSpc="1">
            <a:prstTxWarp prst="textNoShape">
              <a:avLst/>
            </a:prstTxWarp>
            <a:noAutofit/>
          </a:bodyPr>
          <a:lstStyle/>
          <a:p>
            <a:pPr marL="0" indent="0">
              <a:lnSpc>
                <a:spcPct val="100000"/>
              </a:lnSpc>
              <a:buNone/>
            </a:pPr>
            <a:r>
              <a:rPr lang="en-GB" sz="1600" b="1">
                <a:solidFill>
                  <a:srgbClr val="0078D4"/>
                </a:solidFill>
                <a:latin typeface="+mj-lt"/>
              </a:rPr>
              <a:t>Do we need everything in place before we begin?  </a:t>
            </a:r>
            <a:endParaRPr lang="en-US" sz="1600" b="1">
              <a:solidFill>
                <a:srgbClr val="0078D4"/>
              </a:solidFill>
              <a:latin typeface="+mj-lt"/>
            </a:endParaRPr>
          </a:p>
        </p:txBody>
      </p:sp>
      <p:grpSp>
        <p:nvGrpSpPr>
          <p:cNvPr id="38" name="Group 37">
            <a:extLst>
              <a:ext uri="{FF2B5EF4-FFF2-40B4-BE49-F238E27FC236}">
                <a16:creationId xmlns:a16="http://schemas.microsoft.com/office/drawing/2014/main" id="{B44A15B3-CDE1-ABA0-8DDC-6B4C6351E940}"/>
              </a:ext>
            </a:extLst>
          </p:cNvPr>
          <p:cNvGrpSpPr/>
          <p:nvPr/>
        </p:nvGrpSpPr>
        <p:grpSpPr>
          <a:xfrm>
            <a:off x="703591" y="4801861"/>
            <a:ext cx="752856" cy="752856"/>
            <a:chOff x="823048" y="4947413"/>
            <a:chExt cx="752856" cy="752856"/>
          </a:xfrm>
        </p:grpSpPr>
        <p:sp>
          <p:nvSpPr>
            <p:cNvPr id="22" name="Oval 21">
              <a:extLst>
                <a:ext uri="{FF2B5EF4-FFF2-40B4-BE49-F238E27FC236}">
                  <a16:creationId xmlns:a16="http://schemas.microsoft.com/office/drawing/2014/main" id="{89524862-B0C2-FBEF-7AB5-BF9328923574}"/>
                </a:ext>
                <a:ext uri="{C183D7F6-B498-43B3-948B-1728B52AA6E4}">
                  <adec:decorative xmlns:adec="http://schemas.microsoft.com/office/drawing/2017/decorative" val="1"/>
                </a:ext>
              </a:extLst>
            </p:cNvPr>
            <p:cNvSpPr/>
            <p:nvPr/>
          </p:nvSpPr>
          <p:spPr bwMode="auto">
            <a:xfrm>
              <a:off x="823048" y="4947413"/>
              <a:ext cx="752856" cy="752856"/>
            </a:xfrm>
            <a:prstGeom prst="ellipse">
              <a:avLst/>
            </a:prstGeom>
            <a:gradFill flip="none" rotWithShape="1">
              <a:gsLst>
                <a:gs pos="0">
                  <a:srgbClr val="C03BC4"/>
                </a:gs>
                <a:gs pos="80000">
                  <a:srgbClr val="0078D4"/>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23" name="Title 9">
              <a:extLst>
                <a:ext uri="{FF2B5EF4-FFF2-40B4-BE49-F238E27FC236}">
                  <a16:creationId xmlns:a16="http://schemas.microsoft.com/office/drawing/2014/main" id="{27736649-1F9C-0DB2-4ACF-9B26D10C7805}"/>
                </a:ext>
              </a:extLst>
            </p:cNvPr>
            <p:cNvSpPr txBox="1">
              <a:spLocks/>
            </p:cNvSpPr>
            <p:nvPr/>
          </p:nvSpPr>
          <p:spPr>
            <a:xfrm>
              <a:off x="1093563" y="5108397"/>
              <a:ext cx="156892"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2"/>
                  </a:solidFill>
                  <a:effectLst/>
                  <a:latin typeface="+mj-lt"/>
                  <a:ea typeface="+mn-ea"/>
                  <a:cs typeface="Segoe Sans Display" pitchFamily="2" charset="0"/>
                </a:defRPr>
              </a:lvl1pPr>
            </a:lstStyle>
            <a:p>
              <a:r>
                <a:rPr lang="en-GB" spc="0">
                  <a:solidFill>
                    <a:schemeClr val="bg1"/>
                  </a:solidFill>
                  <a:ea typeface="+mj-ea"/>
                  <a:cs typeface="+mj-cs"/>
                </a:rPr>
                <a:t>4</a:t>
              </a:r>
            </a:p>
          </p:txBody>
        </p:sp>
      </p:grpSp>
      <p:sp>
        <p:nvSpPr>
          <p:cNvPr id="24" name="Rectangle: Rounded Corners 26">
            <a:extLst>
              <a:ext uri="{FF2B5EF4-FFF2-40B4-BE49-F238E27FC236}">
                <a16:creationId xmlns:a16="http://schemas.microsoft.com/office/drawing/2014/main" id="{9A908913-7B26-C88F-CD7B-DE857446043F}"/>
              </a:ext>
            </a:extLst>
          </p:cNvPr>
          <p:cNvSpPr>
            <a:spLocks/>
          </p:cNvSpPr>
          <p:nvPr/>
        </p:nvSpPr>
        <p:spPr bwMode="auto">
          <a:xfrm>
            <a:off x="4971991" y="4643703"/>
            <a:ext cx="4020144" cy="1049976"/>
          </a:xfrm>
          <a:prstGeom prst="roundRect">
            <a:avLst>
              <a:gd name="adj" fmla="val 50000"/>
            </a:avLst>
          </a:prstGeom>
          <a:solidFill>
            <a:schemeClr val="bg1"/>
          </a:solidFill>
          <a:ln w="28575">
            <a:noFill/>
            <a:headEnd type="none" w="med" len="med"/>
            <a:tailEnd type="none" w="med" len="med"/>
          </a:ln>
          <a:effectLst>
            <a:outerShdw blurRad="127000" dist="63500" dir="2700005" rotWithShape="0">
              <a:scrgbClr r="0" g="0" b="0">
                <a:alpha val="14000"/>
              </a:scrgbClr>
            </a:outerShdw>
          </a:effectLst>
          <a:extLst>
            <a:ext uri="{53640926-AAD7-44D8-BBD7-CCE9431645EC}">
              <a14:shadowObscured xmlns:a14="http://schemas.microsoft.com/office/drawing/2010/main"/>
            </a:ext>
          </a:extLst>
        </p:spPr>
        <p:txBody>
          <a:bodyPr rot="0" spcFirstLastPara="0" vertOverflow="overflow" horzOverflow="overflow" vert="horz" wrap="square" lIns="914400" tIns="0" rIns="274320" bIns="0" numCol="1" spcCol="0" rtlCol="0" fromWordArt="0" anchor="ctr" anchorCtr="0" forceAA="0" compatLnSpc="1">
            <a:prstTxWarp prst="textNoShape">
              <a:avLst/>
            </a:prstTxWarp>
            <a:noAutofit/>
          </a:bodyPr>
          <a:lstStyle/>
          <a:p>
            <a:pPr marL="0" indent="0">
              <a:lnSpc>
                <a:spcPct val="100000"/>
              </a:lnSpc>
              <a:buNone/>
            </a:pPr>
            <a:r>
              <a:rPr lang="en-GB" sz="1600" b="1">
                <a:solidFill>
                  <a:srgbClr val="0078D4"/>
                </a:solidFill>
                <a:latin typeface="+mj-lt"/>
              </a:rPr>
              <a:t>What is the right starting point for our organisation?</a:t>
            </a:r>
            <a:endParaRPr lang="en-US" sz="1600" b="1">
              <a:solidFill>
                <a:srgbClr val="0078D4"/>
              </a:solidFill>
              <a:latin typeface="+mj-lt"/>
            </a:endParaRPr>
          </a:p>
        </p:txBody>
      </p:sp>
      <p:grpSp>
        <p:nvGrpSpPr>
          <p:cNvPr id="40" name="Group 39">
            <a:extLst>
              <a:ext uri="{FF2B5EF4-FFF2-40B4-BE49-F238E27FC236}">
                <a16:creationId xmlns:a16="http://schemas.microsoft.com/office/drawing/2014/main" id="{ACD1E65A-7D28-9A09-ED4C-28352EE9FD0F}"/>
              </a:ext>
            </a:extLst>
          </p:cNvPr>
          <p:cNvGrpSpPr/>
          <p:nvPr/>
        </p:nvGrpSpPr>
        <p:grpSpPr>
          <a:xfrm>
            <a:off x="5123332" y="4792263"/>
            <a:ext cx="752856" cy="752856"/>
            <a:chOff x="5123332" y="4937815"/>
            <a:chExt cx="752856" cy="752856"/>
          </a:xfrm>
        </p:grpSpPr>
        <p:sp>
          <p:nvSpPr>
            <p:cNvPr id="25" name="Oval 24">
              <a:extLst>
                <a:ext uri="{FF2B5EF4-FFF2-40B4-BE49-F238E27FC236}">
                  <a16:creationId xmlns:a16="http://schemas.microsoft.com/office/drawing/2014/main" id="{7C51D556-2213-D8A0-2A70-DC9CD395A606}"/>
                </a:ext>
                <a:ext uri="{C183D7F6-B498-43B3-948B-1728B52AA6E4}">
                  <adec:decorative xmlns:adec="http://schemas.microsoft.com/office/drawing/2017/decorative" val="1"/>
                </a:ext>
              </a:extLst>
            </p:cNvPr>
            <p:cNvSpPr/>
            <p:nvPr/>
          </p:nvSpPr>
          <p:spPr bwMode="auto">
            <a:xfrm>
              <a:off x="5123332" y="4937815"/>
              <a:ext cx="752856" cy="752856"/>
            </a:xfrm>
            <a:prstGeom prst="ellipse">
              <a:avLst/>
            </a:prstGeom>
            <a:gradFill flip="none" rotWithShape="1">
              <a:gsLst>
                <a:gs pos="0">
                  <a:srgbClr val="C03BC4"/>
                </a:gs>
                <a:gs pos="80000">
                  <a:srgbClr val="0078D4"/>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26" name="Title 9">
              <a:extLst>
                <a:ext uri="{FF2B5EF4-FFF2-40B4-BE49-F238E27FC236}">
                  <a16:creationId xmlns:a16="http://schemas.microsoft.com/office/drawing/2014/main" id="{025C0B3B-C142-D859-8B91-3115F58DCBF0}"/>
                </a:ext>
              </a:extLst>
            </p:cNvPr>
            <p:cNvSpPr txBox="1">
              <a:spLocks/>
            </p:cNvSpPr>
            <p:nvPr/>
          </p:nvSpPr>
          <p:spPr>
            <a:xfrm>
              <a:off x="5403472" y="5098799"/>
              <a:ext cx="156892"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dirty="0" smtClean="0">
                  <a:ln w="3175">
                    <a:noFill/>
                  </a:ln>
                  <a:solidFill>
                    <a:schemeClr val="tx2"/>
                  </a:solidFill>
                  <a:effectLst/>
                  <a:latin typeface="+mj-lt"/>
                  <a:ea typeface="+mn-ea"/>
                  <a:cs typeface="Segoe Sans Display" pitchFamily="2" charset="0"/>
                </a:defRPr>
              </a:lvl1pPr>
            </a:lstStyle>
            <a:p>
              <a:r>
                <a:rPr lang="en-GB" spc="0">
                  <a:solidFill>
                    <a:schemeClr val="bg1"/>
                  </a:solidFill>
                  <a:ea typeface="+mj-ea"/>
                  <a:cs typeface="+mj-cs"/>
                </a:rPr>
                <a:t>5</a:t>
              </a:r>
            </a:p>
          </p:txBody>
        </p:sp>
      </p:grpSp>
      <p:sp>
        <p:nvSpPr>
          <p:cNvPr id="30" name="Content Placeholder 2">
            <a:extLst>
              <a:ext uri="{FF2B5EF4-FFF2-40B4-BE49-F238E27FC236}">
                <a16:creationId xmlns:a16="http://schemas.microsoft.com/office/drawing/2014/main" id="{5032DC37-501D-7C70-5261-2428C15270C5}"/>
              </a:ext>
            </a:extLst>
          </p:cNvPr>
          <p:cNvSpPr txBox="1">
            <a:spLocks/>
          </p:cNvSpPr>
          <p:nvPr/>
        </p:nvSpPr>
        <p:spPr>
          <a:xfrm>
            <a:off x="581125" y="1231997"/>
            <a:ext cx="6434138" cy="276225"/>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1800"/>
              </a:spcBef>
              <a:spcAft>
                <a:spcPts val="0"/>
              </a:spcAft>
              <a:buClrTx/>
              <a:buSzPct val="90000"/>
              <a:buFont typeface="Wingdings" panose="05000000000000000000" pitchFamily="2" charset="2"/>
              <a:buNone/>
              <a:tabLst/>
              <a:defRPr sz="1800" kern="1200" spc="0" baseline="0">
                <a:solidFill>
                  <a:schemeClr val="tx2"/>
                </a:solidFill>
                <a:latin typeface="+mj-lt"/>
                <a:ea typeface="+mn-ea"/>
                <a:cs typeface="Segoe Sans Display" pitchFamily="2" charset="0"/>
              </a:defRPr>
            </a:lvl1pPr>
            <a:lvl2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600" kern="1200" spc="0" baseline="0">
                <a:solidFill>
                  <a:schemeClr val="tx2"/>
                </a:solidFill>
                <a:latin typeface="+mn-lt"/>
                <a:ea typeface="+mn-ea"/>
                <a:cs typeface="+mn-cs"/>
              </a:defRPr>
            </a:lvl2pPr>
            <a:lvl3pPr marL="201168" marR="0" indent="-201168" algn="l" defTabSz="93274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600" kern="1200" spc="0" baseline="0">
                <a:solidFill>
                  <a:schemeClr val="tx2"/>
                </a:solidFill>
                <a:latin typeface="+mn-lt"/>
                <a:ea typeface="+mn-ea"/>
                <a:cs typeface="+mn-cs"/>
              </a:defRPr>
            </a:lvl3pPr>
            <a:lvl4pPr marL="402336" marR="0" indent="-201168" algn="l" defTabSz="932742" rtl="0" eaLnBrk="1" fontAlgn="auto" latinLnBrk="0" hangingPunct="1">
              <a:lnSpc>
                <a:spcPct val="100000"/>
              </a:lnSpc>
              <a:spcBef>
                <a:spcPts val="3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4pPr>
            <a:lvl5pPr marL="603504" marR="0" indent="-201168" algn="l" defTabSz="932742" rtl="0" eaLnBrk="1" fontAlgn="auto" latinLnBrk="0" hangingPunct="1">
              <a:lnSpc>
                <a:spcPct val="100000"/>
              </a:lnSpc>
              <a:spcBef>
                <a:spcPts val="300"/>
              </a:spcBef>
              <a:spcAft>
                <a:spcPts val="0"/>
              </a:spcAft>
              <a:buClrTx/>
              <a:buSzPct val="90000"/>
              <a:buFont typeface="Wingdings" panose="05000000000000000000" pitchFamily="2" charset="2"/>
              <a:buChar char=""/>
              <a:tabLst/>
              <a:defRPr sz="1400" kern="1200" spc="0" baseline="0">
                <a:solidFill>
                  <a:schemeClr val="tx2"/>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base"/>
            <a:r>
              <a:rPr lang="en-GB">
                <a:gradFill>
                  <a:gsLst>
                    <a:gs pos="0">
                      <a:srgbClr val="C03BC4"/>
                    </a:gs>
                    <a:gs pos="100000">
                      <a:srgbClr val="0078D4"/>
                    </a:gs>
                  </a:gsLst>
                  <a:lin ang="0" scaled="0"/>
                </a:gradFill>
              </a:rPr>
              <a:t>Some of the most common questions we hear are:</a:t>
            </a:r>
            <a:endParaRPr lang="en-US">
              <a:gradFill>
                <a:gsLst>
                  <a:gs pos="0">
                    <a:srgbClr val="C03BC4"/>
                  </a:gs>
                  <a:gs pos="100000">
                    <a:srgbClr val="0078D4"/>
                  </a:gs>
                </a:gsLst>
                <a:lin ang="0" scaled="0"/>
              </a:gradFill>
            </a:endParaRPr>
          </a:p>
        </p:txBody>
      </p:sp>
    </p:spTree>
    <p:extLst>
      <p:ext uri="{BB962C8B-B14F-4D97-AF65-F5344CB8AC3E}">
        <p14:creationId xmlns:p14="http://schemas.microsoft.com/office/powerpoint/2010/main" val="188756317"/>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blue sky with white clouds&#10;&#10;Description automatically generated">
            <a:extLst>
              <a:ext uri="{FF2B5EF4-FFF2-40B4-BE49-F238E27FC236}">
                <a16:creationId xmlns:a16="http://schemas.microsoft.com/office/drawing/2014/main" id="{55954904-3F46-03B7-E33C-A1C386F550AC}"/>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a:stretch/>
        </p:blipFill>
        <p:spPr>
          <a:xfrm>
            <a:off x="0" y="0"/>
            <a:ext cx="5342021" cy="6858000"/>
          </a:xfrm>
          <a:prstGeom prst="rect">
            <a:avLst/>
          </a:prstGeom>
        </p:spPr>
      </p:pic>
      <p:sp>
        <p:nvSpPr>
          <p:cNvPr id="8" name="!!Rectangle 6">
            <a:extLst>
              <a:ext uri="{FF2B5EF4-FFF2-40B4-BE49-F238E27FC236}">
                <a16:creationId xmlns:a16="http://schemas.microsoft.com/office/drawing/2014/main" id="{08CF3517-9809-8FFB-1720-08D2A4B7CB85}"/>
              </a:ext>
              <a:ext uri="{C183D7F6-B498-43B3-948B-1728B52AA6E4}">
                <adec:decorative xmlns:adec="http://schemas.microsoft.com/office/drawing/2017/decorative" val="1"/>
              </a:ext>
            </a:extLst>
          </p:cNvPr>
          <p:cNvSpPr/>
          <p:nvPr/>
        </p:nvSpPr>
        <p:spPr bwMode="auto">
          <a:xfrm>
            <a:off x="571499" y="5059085"/>
            <a:ext cx="3910559" cy="1209645"/>
          </a:xfrm>
          <a:prstGeom prst="roundRect">
            <a:avLst>
              <a:gd name="adj" fmla="val 11651"/>
            </a:avLst>
          </a:prstGeom>
          <a:solidFill>
            <a:schemeClr val="bg1"/>
          </a:solidFill>
          <a:ln w="19050">
            <a:gradFill>
              <a:gsLst>
                <a:gs pos="100000">
                  <a:srgbClr val="C03BC4"/>
                </a:gs>
                <a:gs pos="0">
                  <a:srgbClr val="0078D4"/>
                </a:gs>
              </a:gsLst>
              <a:lin ang="0" scaled="0"/>
            </a:gradFill>
          </a:ln>
          <a:effectLst>
            <a:outerShdw blurRad="177800" dist="25400" algn="tl" rotWithShape="0">
              <a:prstClr val="black">
                <a:alpha val="5000"/>
              </a:prstClr>
            </a:outerShdw>
          </a:effectLst>
          <a:extLst>
            <a:ext uri="{53640926-AAD7-44D8-BBD7-CCE9431645EC}">
              <a14:shadowObscured xmlns:a14="http://schemas.microsoft.com/office/drawing/2010/main"/>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err="1">
              <a:ln>
                <a:noFill/>
              </a:ln>
              <a:solidFill>
                <a:srgbClr val="091F2C"/>
              </a:solidFill>
              <a:effectLst/>
              <a:uLnTx/>
              <a:uFillTx/>
              <a:latin typeface="Segoe Sans Display Semibold"/>
              <a:ea typeface="+mn-ea"/>
              <a:cs typeface="+mn-cs"/>
            </a:endParaRPr>
          </a:p>
        </p:txBody>
      </p:sp>
      <p:sp>
        <p:nvSpPr>
          <p:cNvPr id="2" name="Title 1">
            <a:extLst>
              <a:ext uri="{FF2B5EF4-FFF2-40B4-BE49-F238E27FC236}">
                <a16:creationId xmlns:a16="http://schemas.microsoft.com/office/drawing/2014/main" id="{DD6A409A-ABEB-D6FD-796D-5C830E3DFF3F}"/>
              </a:ext>
            </a:extLst>
          </p:cNvPr>
          <p:cNvSpPr>
            <a:spLocks noGrp="1"/>
          </p:cNvSpPr>
          <p:nvPr>
            <p:ph type="title"/>
          </p:nvPr>
        </p:nvSpPr>
        <p:spPr>
          <a:xfrm>
            <a:off x="571499" y="548462"/>
            <a:ext cx="4177284" cy="387798"/>
          </a:xfrm>
        </p:spPr>
        <p:txBody>
          <a:bodyPr/>
          <a:lstStyle/>
          <a:p>
            <a:r>
              <a:rPr lang="en-US" sz="2800" dirty="0">
                <a:gradFill>
                  <a:gsLst>
                    <a:gs pos="100000">
                      <a:srgbClr val="C03BC4"/>
                    </a:gs>
                    <a:gs pos="0">
                      <a:srgbClr val="0078D4"/>
                    </a:gs>
                  </a:gsLst>
                  <a:lin ang="0" scaled="0"/>
                </a:gradFill>
                <a:latin typeface="+mj-lt"/>
              </a:rPr>
              <a:t>Where to start</a:t>
            </a:r>
          </a:p>
        </p:txBody>
      </p:sp>
      <p:sp>
        <p:nvSpPr>
          <p:cNvPr id="3" name="Text Placeholder 2">
            <a:extLst>
              <a:ext uri="{FF2B5EF4-FFF2-40B4-BE49-F238E27FC236}">
                <a16:creationId xmlns:a16="http://schemas.microsoft.com/office/drawing/2014/main" id="{C4809957-FBA7-853A-8C2F-81806FD40A1D}"/>
              </a:ext>
            </a:extLst>
          </p:cNvPr>
          <p:cNvSpPr>
            <a:spLocks noGrp="1"/>
          </p:cNvSpPr>
          <p:nvPr>
            <p:ph type="body" sz="quarter" idx="12"/>
          </p:nvPr>
        </p:nvSpPr>
        <p:spPr>
          <a:xfrm>
            <a:off x="600374" y="1235092"/>
            <a:ext cx="4424596" cy="3508653"/>
          </a:xfrm>
        </p:spPr>
        <p:txBody>
          <a:bodyPr/>
          <a:lstStyle/>
          <a:p>
            <a:pPr marL="0" indent="0" fontAlgn="base">
              <a:buNone/>
            </a:pPr>
            <a:r>
              <a:rPr lang="en-GB" sz="1600" dirty="0">
                <a:latin typeface="+mj-lt"/>
              </a:rPr>
              <a:t>Every organisation is at a different stage, </a:t>
            </a:r>
            <a:br>
              <a:rPr lang="en-GB" sz="1600" dirty="0">
                <a:latin typeface="+mj-lt"/>
              </a:rPr>
            </a:br>
            <a:r>
              <a:rPr lang="en-GB" sz="1600" dirty="0">
                <a:latin typeface="+mj-lt"/>
              </a:rPr>
              <a:t>so the right next step depends on your priorities, current environment and readiness.</a:t>
            </a:r>
            <a:br>
              <a:rPr lang="en-GB" sz="1600" dirty="0">
                <a:latin typeface="+mj-lt"/>
              </a:rPr>
            </a:br>
            <a:endParaRPr lang="en-GB" sz="1600" dirty="0">
              <a:latin typeface="+mj-lt"/>
            </a:endParaRPr>
          </a:p>
          <a:p>
            <a:pPr marL="0" indent="0" fontAlgn="base">
              <a:buNone/>
            </a:pPr>
            <a:r>
              <a:rPr lang="en-GB" sz="1400" b="1" dirty="0">
                <a:solidFill>
                  <a:srgbClr val="0078D4"/>
                </a:solidFill>
              </a:rPr>
              <a:t>That might mean: </a:t>
            </a:r>
          </a:p>
          <a:p>
            <a:pPr marL="285750" indent="-285750" fontAlgn="base">
              <a:spcBef>
                <a:spcPts val="1200"/>
              </a:spcBef>
              <a:buClr>
                <a:schemeClr val="tx2"/>
              </a:buClr>
              <a:buFont typeface="Arial" panose="020B0604020202020204" pitchFamily="34" charset="0"/>
              <a:buChar char="•"/>
            </a:pPr>
            <a:r>
              <a:rPr lang="en-GB" sz="1400" dirty="0">
                <a:latin typeface="+mj-lt"/>
              </a:rPr>
              <a:t>Identifying the right Copilot route </a:t>
            </a:r>
            <a:br>
              <a:rPr lang="en-GB" sz="1400" dirty="0">
                <a:latin typeface="+mj-lt"/>
              </a:rPr>
            </a:br>
            <a:r>
              <a:rPr lang="en-GB" sz="1400" dirty="0"/>
              <a:t>for your business  </a:t>
            </a:r>
          </a:p>
          <a:p>
            <a:pPr marL="285750" indent="-285750" fontAlgn="base">
              <a:spcBef>
                <a:spcPts val="1200"/>
              </a:spcBef>
              <a:buClr>
                <a:schemeClr val="tx2"/>
              </a:buClr>
              <a:buFont typeface="Arial" panose="020B0604020202020204" pitchFamily="34" charset="0"/>
              <a:buChar char="•"/>
            </a:pPr>
            <a:r>
              <a:rPr lang="en-GB" sz="1400" dirty="0">
                <a:latin typeface="+mj-lt"/>
              </a:rPr>
              <a:t>Reviewing security</a:t>
            </a:r>
            <a:r>
              <a:rPr lang="en-GB" sz="1400" dirty="0"/>
              <a:t>, </a:t>
            </a:r>
            <a:r>
              <a:rPr lang="en-GB" sz="1400" dirty="0">
                <a:latin typeface="+mj-lt"/>
              </a:rPr>
              <a:t>data </a:t>
            </a:r>
            <a:r>
              <a:rPr lang="en-GB" sz="1400" dirty="0"/>
              <a:t>and </a:t>
            </a:r>
            <a:r>
              <a:rPr lang="en-GB" sz="1400" dirty="0">
                <a:latin typeface="+mj-lt"/>
              </a:rPr>
              <a:t>access readiness  </a:t>
            </a:r>
          </a:p>
          <a:p>
            <a:pPr marL="285750" indent="-285750" fontAlgn="base">
              <a:spcBef>
                <a:spcPts val="1200"/>
              </a:spcBef>
              <a:buClr>
                <a:schemeClr val="tx2"/>
              </a:buClr>
              <a:buFont typeface="Arial" panose="020B0604020202020204" pitchFamily="34" charset="0"/>
              <a:buChar char="•"/>
            </a:pPr>
            <a:r>
              <a:rPr lang="en-GB" sz="1400" dirty="0">
                <a:latin typeface="+mj-lt"/>
              </a:rPr>
              <a:t>Prioritising practical use cases </a:t>
            </a:r>
            <a:r>
              <a:rPr lang="en-GB" sz="1400" dirty="0"/>
              <a:t>for early value  </a:t>
            </a:r>
          </a:p>
          <a:p>
            <a:pPr marL="285750" indent="-285750" fontAlgn="base">
              <a:spcBef>
                <a:spcPts val="1200"/>
              </a:spcBef>
              <a:buClr>
                <a:schemeClr val="tx2"/>
              </a:buClr>
              <a:buFont typeface="Arial" panose="020B0604020202020204" pitchFamily="34" charset="0"/>
              <a:buChar char="•"/>
            </a:pPr>
            <a:r>
              <a:rPr lang="en-GB" sz="1400" dirty="0"/>
              <a:t>Mapping out a </a:t>
            </a:r>
            <a:r>
              <a:rPr lang="en-GB" sz="1400" dirty="0">
                <a:latin typeface="+mj-lt"/>
              </a:rPr>
              <a:t>phased rollout plan  </a:t>
            </a:r>
          </a:p>
          <a:p>
            <a:pPr marL="285750" indent="-285750" fontAlgn="base">
              <a:spcBef>
                <a:spcPts val="1200"/>
              </a:spcBef>
              <a:buClr>
                <a:schemeClr val="tx2"/>
              </a:buClr>
              <a:buFont typeface="Arial" panose="020B0604020202020204" pitchFamily="34" charset="0"/>
              <a:buChar char="•"/>
            </a:pPr>
            <a:r>
              <a:rPr lang="en-GB" sz="1400" dirty="0">
                <a:latin typeface="+mj-lt"/>
              </a:rPr>
              <a:t>Booking a follow-up session </a:t>
            </a:r>
            <a:r>
              <a:rPr lang="en-GB" sz="1400" dirty="0"/>
              <a:t>to explore</a:t>
            </a:r>
            <a:br>
              <a:rPr lang="en-GB" sz="1400" dirty="0"/>
            </a:br>
            <a:r>
              <a:rPr lang="en-GB" sz="1400" dirty="0"/>
              <a:t>the right approach in more detail</a:t>
            </a:r>
          </a:p>
        </p:txBody>
      </p:sp>
      <p:sp>
        <p:nvSpPr>
          <p:cNvPr id="9" name="TextBox 8">
            <a:extLst>
              <a:ext uri="{FF2B5EF4-FFF2-40B4-BE49-F238E27FC236}">
                <a16:creationId xmlns:a16="http://schemas.microsoft.com/office/drawing/2014/main" id="{FF56EF32-9AED-38DC-A7CD-5A997EBC7971}"/>
              </a:ext>
            </a:extLst>
          </p:cNvPr>
          <p:cNvSpPr txBox="1"/>
          <p:nvPr/>
        </p:nvSpPr>
        <p:spPr>
          <a:xfrm>
            <a:off x="766460" y="5268277"/>
            <a:ext cx="3670627" cy="830997"/>
          </a:xfrm>
          <a:prstGeom prst="rect">
            <a:avLst/>
          </a:prstGeom>
          <a:noFill/>
        </p:spPr>
        <p:txBody>
          <a:bodyPr wrap="square">
            <a:spAutoFit/>
          </a:bodyPr>
          <a:lstStyle/>
          <a:p>
            <a:pPr marL="0" indent="0" fontAlgn="base">
              <a:buNone/>
            </a:pPr>
            <a:r>
              <a:rPr lang="en-GB" sz="1200" dirty="0">
                <a:solidFill>
                  <a:schemeClr val="tx2"/>
                </a:solidFill>
                <a:latin typeface="+mj-lt"/>
              </a:rPr>
              <a:t>We can help identify where you are on your </a:t>
            </a:r>
            <a:br>
              <a:rPr lang="en-GB" sz="1200" dirty="0">
                <a:solidFill>
                  <a:schemeClr val="tx2"/>
                </a:solidFill>
                <a:latin typeface="+mj-lt"/>
              </a:rPr>
            </a:br>
            <a:r>
              <a:rPr lang="en-GB" sz="1200" dirty="0">
                <a:solidFill>
                  <a:schemeClr val="tx2"/>
                </a:solidFill>
                <a:latin typeface="+mj-lt"/>
              </a:rPr>
              <a:t>AI journey and help you connect value with readiness, so you can move forward with </a:t>
            </a:r>
            <a:br>
              <a:rPr lang="en-GB" sz="1200" dirty="0">
                <a:solidFill>
                  <a:schemeClr val="tx2"/>
                </a:solidFill>
                <a:latin typeface="+mj-lt"/>
              </a:rPr>
            </a:br>
            <a:r>
              <a:rPr lang="en-GB" sz="1200" dirty="0">
                <a:solidFill>
                  <a:schemeClr val="tx2"/>
                </a:solidFill>
                <a:latin typeface="+mj-lt"/>
              </a:rPr>
              <a:t>a plan that feels practical, secure and achievable. </a:t>
            </a:r>
          </a:p>
        </p:txBody>
      </p:sp>
      <p:sp>
        <p:nvSpPr>
          <p:cNvPr id="12" name="Title 1">
            <a:extLst>
              <a:ext uri="{FF2B5EF4-FFF2-40B4-BE49-F238E27FC236}">
                <a16:creationId xmlns:a16="http://schemas.microsoft.com/office/drawing/2014/main" id="{88587F07-517C-A0B5-8423-EF787144DCEB}"/>
              </a:ext>
              <a:ext uri="{C183D7F6-B498-43B3-948B-1728B52AA6E4}">
                <adec:decorative xmlns:adec="http://schemas.microsoft.com/office/drawing/2017/decorative" val="1"/>
              </a:ext>
            </a:extLst>
          </p:cNvPr>
          <p:cNvSpPr txBox="1">
            <a:spLocks/>
          </p:cNvSpPr>
          <p:nvPr/>
        </p:nvSpPr>
        <p:spPr>
          <a:xfrm>
            <a:off x="7522657" y="5521708"/>
            <a:ext cx="4281308" cy="736631"/>
          </a:xfrm>
          <a:prstGeom prst="roundRect">
            <a:avLst>
              <a:gd name="adj" fmla="val 50000"/>
            </a:avLst>
          </a:prstGeom>
          <a:solidFill>
            <a:schemeClr val="bg1"/>
          </a:solidFill>
          <a:ln>
            <a:noFill/>
            <a:headEnd type="none" w="med" len="med"/>
            <a:tailEnd type="none" w="med" len="med"/>
          </a:ln>
          <a:effectLst>
            <a:outerShdw blurRad="63500" sx="101000" sy="101000" algn="ct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200" b="0" i="0" u="none" strike="noStrike" cap="none" normalizeH="0" baseline="0">
                <a:ln>
                  <a:noFill/>
                </a:ln>
                <a:solidFill>
                  <a:srgbClr val="FFFFFF"/>
                </a:solidFill>
                <a:effectLst/>
                <a:uLnTx/>
                <a:uFillTx/>
                <a:latin typeface="Segoe UI"/>
                <a:ea typeface="Segoe UI" pitchFamily="34" charset="0"/>
                <a:cs typeface="Segoe UI" pitchFamily="34" charset="0"/>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200" b="0" i="0" u="none" strike="noStrike" kern="1200" cap="none" spc="0" normalizeH="0" baseline="0" noProof="0">
              <a:ln>
                <a:noFill/>
              </a:ln>
              <a:solidFill>
                <a:srgbClr val="FFFFFF"/>
              </a:solidFill>
              <a:effectLst/>
              <a:uLnTx/>
              <a:uFillTx/>
              <a:latin typeface="Segoe UI"/>
              <a:cs typeface="Segoe UI" pitchFamily="34" charset="0"/>
            </a:endParaRPr>
          </a:p>
        </p:txBody>
      </p:sp>
      <p:sp>
        <p:nvSpPr>
          <p:cNvPr id="13" name="Title 1">
            <a:extLst>
              <a:ext uri="{FF2B5EF4-FFF2-40B4-BE49-F238E27FC236}">
                <a16:creationId xmlns:a16="http://schemas.microsoft.com/office/drawing/2014/main" id="{26A2AA3E-E236-F646-96D4-006E95E53E84}"/>
              </a:ext>
            </a:extLst>
          </p:cNvPr>
          <p:cNvSpPr txBox="1">
            <a:spLocks/>
          </p:cNvSpPr>
          <p:nvPr/>
        </p:nvSpPr>
        <p:spPr>
          <a:xfrm>
            <a:off x="7642578" y="5594749"/>
            <a:ext cx="4048553" cy="579355"/>
          </a:xfrm>
          <a:prstGeom prst="roundRect">
            <a:avLst>
              <a:gd name="adj" fmla="val 50000"/>
            </a:avLst>
          </a:prstGeom>
          <a:gradFill flip="none" rotWithShape="1">
            <a:gsLst>
              <a:gs pos="3000">
                <a:srgbClr val="C03BC4"/>
              </a:gs>
              <a:gs pos="82000">
                <a:srgbClr val="0078D4"/>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2400">
                <a:solidFill>
                  <a:srgbClr val="FFFFFF"/>
                </a:solidFill>
                <a:latin typeface="+mj-lt"/>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indent="0" fontAlgn="base">
              <a:buFont typeface="Arial" panose="020B0604020202020204" pitchFamily="34" charset="0"/>
              <a:buNone/>
            </a:pPr>
            <a:r>
              <a:rPr lang="en-GB" sz="1400" dirty="0">
                <a:latin typeface="+mj-lt"/>
              </a:rPr>
              <a:t>Optional</a:t>
            </a:r>
            <a:br>
              <a:rPr lang="en-GB" sz="1400" dirty="0">
                <a:latin typeface="+mn-lt"/>
              </a:rPr>
            </a:br>
            <a:r>
              <a:rPr lang="en-GB" sz="1400" dirty="0">
                <a:latin typeface="+mn-lt"/>
              </a:rPr>
              <a:t>Book a discovery session with our team</a:t>
            </a:r>
            <a:endParaRPr lang="en-US" sz="1400" dirty="0">
              <a:latin typeface="+mn-lt"/>
            </a:endParaRPr>
          </a:p>
        </p:txBody>
      </p:sp>
    </p:spTree>
    <p:extLst>
      <p:ext uri="{BB962C8B-B14F-4D97-AF65-F5344CB8AC3E}">
        <p14:creationId xmlns:p14="http://schemas.microsoft.com/office/powerpoint/2010/main" val="6730400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E8E6A0-AB13-E5A7-C723-5198F09A9740}"/>
            </a:ext>
          </a:extLst>
        </p:cNvPr>
        <p:cNvGrpSpPr/>
        <p:nvPr/>
      </p:nvGrpSpPr>
      <p:grpSpPr>
        <a:xfrm>
          <a:off x="0" y="0"/>
          <a:ext cx="0" cy="0"/>
          <a:chOff x="0" y="0"/>
          <a:chExt cx="0" cy="0"/>
        </a:xfrm>
      </p:grpSpPr>
    </p:spTree>
    <p:extLst>
      <p:ext uri="{BB962C8B-B14F-4D97-AF65-F5344CB8AC3E}">
        <p14:creationId xmlns:p14="http://schemas.microsoft.com/office/powerpoint/2010/main" val="9290185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879E667-2FF1-36BA-DA43-C38282814CEE}"/>
              </a:ext>
            </a:extLst>
          </p:cNvPr>
          <p:cNvSpPr>
            <a:spLocks noGrp="1"/>
          </p:cNvSpPr>
          <p:nvPr>
            <p:ph type="title"/>
          </p:nvPr>
        </p:nvSpPr>
        <p:spPr>
          <a:xfrm>
            <a:off x="571500" y="2197162"/>
            <a:ext cx="4080397" cy="1231106"/>
          </a:xfrm>
        </p:spPr>
        <p:txBody>
          <a:bodyPr wrap="square" lIns="0" tIns="0" rIns="0" bIns="0">
            <a:spAutoFit/>
          </a:bodyPr>
          <a:lstStyle/>
          <a:p>
            <a:r>
              <a:rPr lang="en-US" sz="1800" dirty="0"/>
              <a:t>Copilot and Security:</a:t>
            </a:r>
            <a:br>
              <a:rPr lang="en-US" sz="2800" dirty="0"/>
            </a:br>
            <a:r>
              <a:rPr lang="en-US" dirty="0"/>
              <a:t>Building AI value </a:t>
            </a:r>
            <a:br>
              <a:rPr lang="en-US" dirty="0"/>
            </a:br>
            <a:r>
              <a:rPr lang="en-US" dirty="0"/>
              <a:t>with confidence</a:t>
            </a:r>
          </a:p>
        </p:txBody>
      </p:sp>
      <p:sp>
        <p:nvSpPr>
          <p:cNvPr id="3" name="Title 5">
            <a:extLst>
              <a:ext uri="{FF2B5EF4-FFF2-40B4-BE49-F238E27FC236}">
                <a16:creationId xmlns:a16="http://schemas.microsoft.com/office/drawing/2014/main" id="{B2E3A651-CA7C-65F4-846D-1909E371CE51}"/>
              </a:ext>
            </a:extLst>
          </p:cNvPr>
          <p:cNvSpPr txBox="1">
            <a:spLocks/>
          </p:cNvSpPr>
          <p:nvPr/>
        </p:nvSpPr>
        <p:spPr>
          <a:xfrm>
            <a:off x="571501" y="3644370"/>
            <a:ext cx="4218214" cy="553998"/>
          </a:xfrm>
          <a:prstGeom prst="rect">
            <a:avLst/>
          </a:prstGeom>
          <a:noFill/>
        </p:spPr>
        <p:txBody>
          <a:bodyPr vert="horz" wrap="square" lIns="0" tIns="0" rIns="0" bIns="0" rtlCol="0" anchor="b" anchorCtr="0">
            <a:spAutoFit/>
          </a:bodyPr>
          <a:lstStyle>
            <a:lvl1pPr algn="l" defTabSz="932742" rtl="0" eaLnBrk="1" latinLnBrk="0" hangingPunct="1">
              <a:lnSpc>
                <a:spcPct val="100000"/>
              </a:lnSpc>
              <a:spcBef>
                <a:spcPct val="0"/>
              </a:spcBef>
              <a:buNone/>
              <a:defRPr lang="en-US" sz="4000" b="0" kern="1200" cap="none" spc="-50" baseline="0">
                <a:ln w="3175">
                  <a:noFill/>
                </a:ln>
                <a:solidFill>
                  <a:schemeClr val="tx1"/>
                </a:solidFill>
                <a:effectLst/>
                <a:latin typeface="+mj-lt"/>
                <a:ea typeface="+mn-ea"/>
                <a:cs typeface="Segoe Sans Display" pitchFamily="2" charset="0"/>
              </a:defRPr>
            </a:lvl1pPr>
          </a:lstStyle>
          <a:p>
            <a:r>
              <a:rPr lang="en-GB" sz="1800" dirty="0"/>
              <a:t>Taking the next step on </a:t>
            </a:r>
            <a:br>
              <a:rPr lang="en-GB" sz="1800" dirty="0"/>
            </a:br>
            <a:r>
              <a:rPr lang="en-GB" sz="1800" dirty="0"/>
              <a:t>your AI journey – securely</a:t>
            </a:r>
            <a:endParaRPr lang="en-GB" sz="2800" dirty="0"/>
          </a:p>
        </p:txBody>
      </p:sp>
    </p:spTree>
    <p:extLst>
      <p:ext uri="{BB962C8B-B14F-4D97-AF65-F5344CB8AC3E}">
        <p14:creationId xmlns:p14="http://schemas.microsoft.com/office/powerpoint/2010/main" val="25873677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42" presetClass="path" presetSubtype="0" decel="100000" fill="hold" grpId="1" nodeType="withEffect">
                                  <p:stCondLst>
                                    <p:cond delay="0"/>
                                  </p:stCondLst>
                                  <p:childTnLst>
                                    <p:animMotion origin="layout" path="M 1.45833E-6 -2.22222E-6 L 1.45833E-6 0.03588 " pathEditMode="relative" rAng="0" ptsTypes="AA">
                                      <p:cBhvr>
                                        <p:cTn id="9" dur="700" spd="-100000" fill="hold"/>
                                        <p:tgtEl>
                                          <p:spTgt spid="6"/>
                                        </p:tgtEl>
                                        <p:attrNameLst>
                                          <p:attrName>ppt_x</p:attrName>
                                          <p:attrName>ppt_y</p:attrName>
                                        </p:attrNameLst>
                                      </p:cBhvr>
                                      <p:rCtr x="0" y="1782"/>
                                    </p:animMotion>
                                  </p:childTnLst>
                                </p:cTn>
                              </p:par>
                              <p:par>
                                <p:cTn id="10" presetID="10"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42" presetClass="path" presetSubtype="0" decel="100000" fill="hold" grpId="1" nodeType="withEffect">
                                  <p:stCondLst>
                                    <p:cond delay="0"/>
                                  </p:stCondLst>
                                  <p:childTnLst>
                                    <p:animMotion origin="layout" path="M 1.45833E-6 -2.22222E-6 L 1.45833E-6 0.03588 " pathEditMode="relative" rAng="0" ptsTypes="AA">
                                      <p:cBhvr>
                                        <p:cTn id="14" dur="700" spd="-100000" fill="hold"/>
                                        <p:tgtEl>
                                          <p:spTgt spid="3"/>
                                        </p:tgtEl>
                                        <p:attrNameLst>
                                          <p:attrName>ppt_x</p:attrName>
                                          <p:attrName>ppt_y</p:attrName>
                                        </p:attrNameLst>
                                      </p:cBhvr>
                                      <p:rCtr x="0" y="178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EDB2F5B3-5B60-3D95-1C3C-976F63EE96F2}"/>
              </a:ext>
            </a:extLst>
          </p:cNvPr>
          <p:cNvSpPr>
            <a:spLocks noGrp="1"/>
          </p:cNvSpPr>
          <p:nvPr>
            <p:ph type="title"/>
          </p:nvPr>
        </p:nvSpPr>
        <p:spPr>
          <a:xfrm>
            <a:off x="613138" y="3135153"/>
            <a:ext cx="3028019" cy="861774"/>
          </a:xfrm>
        </p:spPr>
        <p:txBody>
          <a:bodyPr/>
          <a:lstStyle/>
          <a:p>
            <a:r>
              <a:rPr lang="en-US" dirty="0">
                <a:solidFill>
                  <a:schemeClr val="tx1"/>
                </a:solidFill>
              </a:rPr>
              <a:t>What we’ll cover</a:t>
            </a:r>
            <a:br>
              <a:rPr lang="en-US" dirty="0">
                <a:solidFill>
                  <a:schemeClr val="tx1"/>
                </a:solidFill>
              </a:rPr>
            </a:br>
            <a:endParaRPr lang="en-US" dirty="0">
              <a:solidFill>
                <a:schemeClr val="tx1"/>
              </a:solidFill>
            </a:endParaRPr>
          </a:p>
        </p:txBody>
      </p:sp>
      <p:sp>
        <p:nvSpPr>
          <p:cNvPr id="7" name="Rectangle: Rounded Corners 6">
            <a:extLst>
              <a:ext uri="{FF2B5EF4-FFF2-40B4-BE49-F238E27FC236}">
                <a16:creationId xmlns:a16="http://schemas.microsoft.com/office/drawing/2014/main" id="{820B152A-0CAE-C681-BFC2-952744DCDEAF}"/>
              </a:ext>
            </a:extLst>
          </p:cNvPr>
          <p:cNvSpPr>
            <a:spLocks/>
          </p:cNvSpPr>
          <p:nvPr/>
        </p:nvSpPr>
        <p:spPr bwMode="auto">
          <a:xfrm>
            <a:off x="3712604" y="694037"/>
            <a:ext cx="7786970" cy="752856"/>
          </a:xfrm>
          <a:prstGeom prst="roundRect">
            <a:avLst>
              <a:gd name="adj" fmla="val 50000"/>
            </a:avLst>
          </a:prstGeom>
          <a:solidFill>
            <a:schemeClr val="bg1"/>
          </a:solidFill>
          <a:ln w="28575">
            <a:noFill/>
            <a:headEnd type="none" w="med" len="med"/>
            <a:tailEnd type="none" w="med" len="med"/>
          </a:ln>
          <a:effectLst>
            <a:outerShdw blurRad="127000" dist="63500" dir="2700005" rotWithShape="0">
              <a:scrgbClr r="0" g="0" b="0">
                <a:alpha val="14000"/>
              </a:scrgbClr>
            </a:outerShdw>
          </a:effectLst>
          <a:extLst>
            <a:ext uri="{53640926-AAD7-44D8-BBD7-CCE9431645EC}">
              <a14:shadowObscured xmlns:a14="http://schemas.microsoft.com/office/drawing/2010/main"/>
            </a:ext>
          </a:extLst>
        </p:spPr>
        <p:txBody>
          <a:bodyPr rot="0" spcFirstLastPara="0" vertOverflow="overflow" horzOverflow="overflow" vert="horz" wrap="square" lIns="914400" tIns="0" rIns="274320" bIns="0" numCol="1" spcCol="0" rtlCol="0" fromWordArt="0" anchor="ctr" anchorCtr="0" forceAA="0" compatLnSpc="1">
            <a:prstTxWarp prst="textNoShape">
              <a:avLst/>
            </a:prstTxWarp>
            <a:noAutofit/>
          </a:bodyPr>
          <a:lstStyle/>
          <a:p>
            <a:pPr lvl="0">
              <a:lnSpc>
                <a:spcPct val="115000"/>
              </a:lnSpc>
              <a:spcAft>
                <a:spcPts val="800"/>
              </a:spcAft>
            </a:pPr>
            <a:r>
              <a:rPr lang="en-GB" sz="1600" kern="100" dirty="0">
                <a:effectLst/>
                <a:latin typeface="Segoe Sans Display" pitchFamily="2" charset="0"/>
                <a:ea typeface="Aptos" panose="020B0004020202020204" pitchFamily="34" charset="0"/>
                <a:cs typeface="Segoe Sans Display" pitchFamily="2" charset="0"/>
              </a:rPr>
              <a:t>The Copilot and security opportunity </a:t>
            </a:r>
          </a:p>
        </p:txBody>
      </p:sp>
      <p:grpSp>
        <p:nvGrpSpPr>
          <p:cNvPr id="37" name="Group 36">
            <a:extLst>
              <a:ext uri="{FF2B5EF4-FFF2-40B4-BE49-F238E27FC236}">
                <a16:creationId xmlns:a16="http://schemas.microsoft.com/office/drawing/2014/main" id="{DCFA96E2-056E-6205-4559-9B064286751D}"/>
              </a:ext>
            </a:extLst>
          </p:cNvPr>
          <p:cNvGrpSpPr/>
          <p:nvPr/>
        </p:nvGrpSpPr>
        <p:grpSpPr>
          <a:xfrm>
            <a:off x="3855497" y="716522"/>
            <a:ext cx="604847" cy="707886"/>
            <a:chOff x="3855497" y="547189"/>
            <a:chExt cx="604847" cy="707886"/>
          </a:xfrm>
        </p:grpSpPr>
        <p:sp>
          <p:nvSpPr>
            <p:cNvPr id="19" name="Oval 18">
              <a:extLst>
                <a:ext uri="{FF2B5EF4-FFF2-40B4-BE49-F238E27FC236}">
                  <a16:creationId xmlns:a16="http://schemas.microsoft.com/office/drawing/2014/main" id="{8E1177F3-1C5D-F9DA-880A-7F28E2809A02}"/>
                </a:ext>
                <a:ext uri="{C183D7F6-B498-43B3-948B-1728B52AA6E4}">
                  <adec:decorative xmlns:adec="http://schemas.microsoft.com/office/drawing/2017/decorative" val="1"/>
                </a:ext>
              </a:extLst>
            </p:cNvPr>
            <p:cNvSpPr/>
            <p:nvPr/>
          </p:nvSpPr>
          <p:spPr bwMode="auto">
            <a:xfrm>
              <a:off x="3855497" y="598709"/>
              <a:ext cx="604847" cy="604847"/>
            </a:xfrm>
            <a:prstGeom prst="ellipse">
              <a:avLst/>
            </a:prstGeom>
            <a:gradFill flip="none" rotWithShape="1">
              <a:gsLst>
                <a:gs pos="0">
                  <a:srgbClr val="C03BC4"/>
                </a:gs>
                <a:gs pos="80000">
                  <a:srgbClr val="0078D4"/>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20" name="Rectangle 19">
              <a:extLst>
                <a:ext uri="{FF2B5EF4-FFF2-40B4-BE49-F238E27FC236}">
                  <a16:creationId xmlns:a16="http://schemas.microsoft.com/office/drawing/2014/main" id="{BD77B614-B836-DC6C-B314-65FA0056384A}"/>
                </a:ext>
              </a:extLst>
            </p:cNvPr>
            <p:cNvSpPr/>
            <p:nvPr/>
          </p:nvSpPr>
          <p:spPr>
            <a:xfrm>
              <a:off x="3969407" y="547189"/>
              <a:ext cx="377026" cy="70788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w="0"/>
                  <a:solidFill>
                    <a:srgbClr val="FFFFFF"/>
                  </a:solidFill>
                  <a:effectLst>
                    <a:outerShdw blurRad="38100" dist="19050" dir="2700000" algn="tl" rotWithShape="0">
                      <a:srgbClr val="091F2C">
                        <a:alpha val="40000"/>
                      </a:srgbClr>
                    </a:outerShdw>
                  </a:effectLst>
                  <a:uLnTx/>
                  <a:uFillTx/>
                  <a:latin typeface="Segoe Sans Display"/>
                  <a:ea typeface="+mn-ea"/>
                  <a:cs typeface="+mn-cs"/>
                </a:rPr>
                <a:t>1</a:t>
              </a:r>
            </a:p>
          </p:txBody>
        </p:sp>
      </p:grpSp>
      <p:sp>
        <p:nvSpPr>
          <p:cNvPr id="18" name="Rectangle: Rounded Corners 6">
            <a:extLst>
              <a:ext uri="{FF2B5EF4-FFF2-40B4-BE49-F238E27FC236}">
                <a16:creationId xmlns:a16="http://schemas.microsoft.com/office/drawing/2014/main" id="{E3BCFE21-830C-F5FD-CEBE-BA239AD229AA}"/>
              </a:ext>
            </a:extLst>
          </p:cNvPr>
          <p:cNvSpPr>
            <a:spLocks/>
          </p:cNvSpPr>
          <p:nvPr/>
        </p:nvSpPr>
        <p:spPr bwMode="auto">
          <a:xfrm>
            <a:off x="3712604" y="1608437"/>
            <a:ext cx="7786970" cy="752856"/>
          </a:xfrm>
          <a:prstGeom prst="roundRect">
            <a:avLst>
              <a:gd name="adj" fmla="val 50000"/>
            </a:avLst>
          </a:prstGeom>
          <a:solidFill>
            <a:schemeClr val="bg1"/>
          </a:solidFill>
          <a:ln w="28575">
            <a:noFill/>
            <a:headEnd type="none" w="med" len="med"/>
            <a:tailEnd type="none" w="med" len="med"/>
          </a:ln>
          <a:effectLst>
            <a:outerShdw blurRad="127000" dist="63500" dir="2700005" rotWithShape="0">
              <a:scrgbClr r="0" g="0" b="0">
                <a:alpha val="14000"/>
              </a:scrgbClr>
            </a:outerShdw>
          </a:effectLst>
          <a:extLst>
            <a:ext uri="{53640926-AAD7-44D8-BBD7-CCE9431645EC}">
              <a14:shadowObscured xmlns:a14="http://schemas.microsoft.com/office/drawing/2010/main"/>
            </a:ext>
          </a:extLst>
        </p:spPr>
        <p:txBody>
          <a:bodyPr rot="0" spcFirstLastPara="0" vertOverflow="overflow" horzOverflow="overflow" vert="horz" wrap="square" lIns="914400" tIns="0" rIns="274320" bIns="0" numCol="1" spcCol="0" rtlCol="0" fromWordArt="0" anchor="ctr" anchorCtr="0" forceAA="0" compatLnSpc="1">
            <a:prstTxWarp prst="textNoShape">
              <a:avLst/>
            </a:prstTxWarp>
            <a:noAutofit/>
          </a:bodyPr>
          <a:lstStyle/>
          <a:p>
            <a:pPr lvl="0">
              <a:lnSpc>
                <a:spcPct val="115000"/>
              </a:lnSpc>
              <a:spcAft>
                <a:spcPts val="800"/>
              </a:spcAft>
            </a:pPr>
            <a:r>
              <a:rPr lang="en-GB" sz="1600" kern="100" dirty="0">
                <a:effectLst/>
                <a:latin typeface="Segoe Sans Display" pitchFamily="2" charset="0"/>
                <a:ea typeface="Aptos" panose="020B0004020202020204" pitchFamily="34" charset="0"/>
                <a:cs typeface="Segoe Sans Display" pitchFamily="2" charset="0"/>
              </a:rPr>
              <a:t>Why this matters now </a:t>
            </a:r>
          </a:p>
        </p:txBody>
      </p:sp>
      <p:grpSp>
        <p:nvGrpSpPr>
          <p:cNvPr id="38" name="Group 37">
            <a:extLst>
              <a:ext uri="{FF2B5EF4-FFF2-40B4-BE49-F238E27FC236}">
                <a16:creationId xmlns:a16="http://schemas.microsoft.com/office/drawing/2014/main" id="{063BD9DC-A17E-2747-A6BA-4B0CDE047EDF}"/>
              </a:ext>
            </a:extLst>
          </p:cNvPr>
          <p:cNvGrpSpPr/>
          <p:nvPr/>
        </p:nvGrpSpPr>
        <p:grpSpPr>
          <a:xfrm>
            <a:off x="3855497" y="1630922"/>
            <a:ext cx="604847" cy="707886"/>
            <a:chOff x="3855497" y="1461589"/>
            <a:chExt cx="604847" cy="707886"/>
          </a:xfrm>
        </p:grpSpPr>
        <p:sp>
          <p:nvSpPr>
            <p:cNvPr id="23" name="Oval 22">
              <a:extLst>
                <a:ext uri="{FF2B5EF4-FFF2-40B4-BE49-F238E27FC236}">
                  <a16:creationId xmlns:a16="http://schemas.microsoft.com/office/drawing/2014/main" id="{434B68DC-16A1-DFDC-4C80-AC20E4FDE74F}"/>
                </a:ext>
                <a:ext uri="{C183D7F6-B498-43B3-948B-1728B52AA6E4}">
                  <adec:decorative xmlns:adec="http://schemas.microsoft.com/office/drawing/2017/decorative" val="1"/>
                </a:ext>
              </a:extLst>
            </p:cNvPr>
            <p:cNvSpPr/>
            <p:nvPr/>
          </p:nvSpPr>
          <p:spPr bwMode="auto">
            <a:xfrm>
              <a:off x="3855497" y="1513109"/>
              <a:ext cx="604847" cy="604847"/>
            </a:xfrm>
            <a:prstGeom prst="ellipse">
              <a:avLst/>
            </a:prstGeom>
            <a:gradFill flip="none" rotWithShape="1">
              <a:gsLst>
                <a:gs pos="0">
                  <a:srgbClr val="C03BC4"/>
                </a:gs>
                <a:gs pos="80000">
                  <a:srgbClr val="0078D4"/>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24" name="Rectangle 23">
              <a:extLst>
                <a:ext uri="{FF2B5EF4-FFF2-40B4-BE49-F238E27FC236}">
                  <a16:creationId xmlns:a16="http://schemas.microsoft.com/office/drawing/2014/main" id="{730E6A28-0E22-30BC-5DFE-6259EEFB4B3C}"/>
                </a:ext>
              </a:extLst>
            </p:cNvPr>
            <p:cNvSpPr/>
            <p:nvPr/>
          </p:nvSpPr>
          <p:spPr>
            <a:xfrm>
              <a:off x="3926927" y="1461589"/>
              <a:ext cx="461986" cy="70788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a:ln w="0"/>
                  <a:solidFill>
                    <a:srgbClr val="FFFFFF"/>
                  </a:solidFill>
                  <a:effectLst>
                    <a:outerShdw blurRad="38100" dist="19050" dir="2700000" algn="tl" rotWithShape="0">
                      <a:srgbClr val="091F2C">
                        <a:alpha val="40000"/>
                      </a:srgbClr>
                    </a:outerShdw>
                  </a:effectLst>
                  <a:latin typeface="Segoe Sans Display"/>
                </a:rPr>
                <a:t>2</a:t>
              </a:r>
              <a:endParaRPr kumimoji="0" lang="en-US" sz="4000" b="0" i="0" u="none" strike="noStrike" kern="1200" cap="none" spc="0" normalizeH="0" baseline="0" noProof="0">
                <a:ln w="0"/>
                <a:solidFill>
                  <a:srgbClr val="FFFFFF"/>
                </a:solidFill>
                <a:effectLst>
                  <a:outerShdw blurRad="38100" dist="19050" dir="2700000" algn="tl" rotWithShape="0">
                    <a:srgbClr val="091F2C">
                      <a:alpha val="40000"/>
                    </a:srgbClr>
                  </a:outerShdw>
                </a:effectLst>
                <a:uLnTx/>
                <a:uFillTx/>
                <a:latin typeface="Segoe Sans Display"/>
                <a:ea typeface="+mn-ea"/>
                <a:cs typeface="+mn-cs"/>
              </a:endParaRPr>
            </a:p>
          </p:txBody>
        </p:sp>
      </p:grpSp>
      <p:sp>
        <p:nvSpPr>
          <p:cNvPr id="25" name="Rectangle: Rounded Corners 6">
            <a:extLst>
              <a:ext uri="{FF2B5EF4-FFF2-40B4-BE49-F238E27FC236}">
                <a16:creationId xmlns:a16="http://schemas.microsoft.com/office/drawing/2014/main" id="{D885BFD4-6203-4349-A705-2EF88BCA9279}"/>
              </a:ext>
            </a:extLst>
          </p:cNvPr>
          <p:cNvSpPr>
            <a:spLocks/>
          </p:cNvSpPr>
          <p:nvPr/>
        </p:nvSpPr>
        <p:spPr bwMode="auto">
          <a:xfrm>
            <a:off x="3712604" y="2511114"/>
            <a:ext cx="7786970" cy="752856"/>
          </a:xfrm>
          <a:prstGeom prst="roundRect">
            <a:avLst>
              <a:gd name="adj" fmla="val 50000"/>
            </a:avLst>
          </a:prstGeom>
          <a:solidFill>
            <a:schemeClr val="bg1"/>
          </a:solidFill>
          <a:ln w="28575">
            <a:noFill/>
            <a:headEnd type="none" w="med" len="med"/>
            <a:tailEnd type="none" w="med" len="med"/>
          </a:ln>
          <a:effectLst>
            <a:outerShdw blurRad="127000" dist="63500" dir="2700005" rotWithShape="0">
              <a:scrgbClr r="0" g="0" b="0">
                <a:alpha val="14000"/>
              </a:scrgbClr>
            </a:outerShdw>
          </a:effectLst>
          <a:extLst>
            <a:ext uri="{53640926-AAD7-44D8-BBD7-CCE9431645EC}">
              <a14:shadowObscured xmlns:a14="http://schemas.microsoft.com/office/drawing/2010/main"/>
            </a:ext>
          </a:extLst>
        </p:spPr>
        <p:txBody>
          <a:bodyPr rot="0" spcFirstLastPara="0" vertOverflow="overflow" horzOverflow="overflow" vert="horz" wrap="square" lIns="914400" tIns="0" rIns="274320" bIns="0" numCol="1" spcCol="0" rtlCol="0" fromWordArt="0" anchor="ctr" anchorCtr="0" forceAA="0" compatLnSpc="1">
            <a:prstTxWarp prst="textNoShape">
              <a:avLst/>
            </a:prstTxWarp>
            <a:noAutofit/>
          </a:bodyPr>
          <a:lstStyle/>
          <a:p>
            <a:pPr lvl="0">
              <a:lnSpc>
                <a:spcPct val="115000"/>
              </a:lnSpc>
              <a:spcAft>
                <a:spcPts val="800"/>
              </a:spcAft>
            </a:pPr>
            <a:r>
              <a:rPr lang="en-GB" sz="1600" kern="100" dirty="0">
                <a:effectLst/>
                <a:latin typeface="Segoe Sans Display" pitchFamily="2" charset="0"/>
                <a:ea typeface="Aptos" panose="020B0004020202020204" pitchFamily="34" charset="0"/>
                <a:cs typeface="Segoe Sans Display" pitchFamily="2" charset="0"/>
              </a:rPr>
              <a:t>What Copilot can help you do </a:t>
            </a:r>
          </a:p>
        </p:txBody>
      </p:sp>
      <p:grpSp>
        <p:nvGrpSpPr>
          <p:cNvPr id="39" name="Group 38">
            <a:extLst>
              <a:ext uri="{FF2B5EF4-FFF2-40B4-BE49-F238E27FC236}">
                <a16:creationId xmlns:a16="http://schemas.microsoft.com/office/drawing/2014/main" id="{C64F8F32-CF7B-7D8B-C179-802830CD5F91}"/>
              </a:ext>
            </a:extLst>
          </p:cNvPr>
          <p:cNvGrpSpPr/>
          <p:nvPr/>
        </p:nvGrpSpPr>
        <p:grpSpPr>
          <a:xfrm>
            <a:off x="3855497" y="2533599"/>
            <a:ext cx="604847" cy="707886"/>
            <a:chOff x="3855497" y="2364266"/>
            <a:chExt cx="604847" cy="707886"/>
          </a:xfrm>
        </p:grpSpPr>
        <p:sp>
          <p:nvSpPr>
            <p:cNvPr id="26" name="Oval 25">
              <a:extLst>
                <a:ext uri="{FF2B5EF4-FFF2-40B4-BE49-F238E27FC236}">
                  <a16:creationId xmlns:a16="http://schemas.microsoft.com/office/drawing/2014/main" id="{078DAF16-1BC8-2B12-3776-73649A09CCE0}"/>
                </a:ext>
                <a:ext uri="{C183D7F6-B498-43B3-948B-1728B52AA6E4}">
                  <adec:decorative xmlns:adec="http://schemas.microsoft.com/office/drawing/2017/decorative" val="1"/>
                </a:ext>
              </a:extLst>
            </p:cNvPr>
            <p:cNvSpPr/>
            <p:nvPr/>
          </p:nvSpPr>
          <p:spPr bwMode="auto">
            <a:xfrm>
              <a:off x="3855497" y="2415786"/>
              <a:ext cx="604847" cy="604847"/>
            </a:xfrm>
            <a:prstGeom prst="ellipse">
              <a:avLst/>
            </a:prstGeom>
            <a:gradFill flip="none" rotWithShape="1">
              <a:gsLst>
                <a:gs pos="0">
                  <a:srgbClr val="C03BC4"/>
                </a:gs>
                <a:gs pos="80000">
                  <a:srgbClr val="0078D4"/>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27" name="Rectangle 26">
              <a:extLst>
                <a:ext uri="{FF2B5EF4-FFF2-40B4-BE49-F238E27FC236}">
                  <a16:creationId xmlns:a16="http://schemas.microsoft.com/office/drawing/2014/main" id="{7350D1F4-2797-5EDB-2912-DE79B1CD08F0}"/>
                </a:ext>
              </a:extLst>
            </p:cNvPr>
            <p:cNvSpPr/>
            <p:nvPr/>
          </p:nvSpPr>
          <p:spPr>
            <a:xfrm>
              <a:off x="3926927" y="2364266"/>
              <a:ext cx="461986" cy="70788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a:ln w="0"/>
                  <a:solidFill>
                    <a:srgbClr val="FFFFFF"/>
                  </a:solidFill>
                  <a:effectLst>
                    <a:outerShdw blurRad="38100" dist="19050" dir="2700000" algn="tl" rotWithShape="0">
                      <a:srgbClr val="091F2C">
                        <a:alpha val="40000"/>
                      </a:srgbClr>
                    </a:outerShdw>
                  </a:effectLst>
                  <a:latin typeface="Segoe Sans Display"/>
                </a:rPr>
                <a:t>3</a:t>
              </a:r>
              <a:endParaRPr kumimoji="0" lang="en-US" sz="4000" b="0" i="0" u="none" strike="noStrike" kern="1200" cap="none" spc="0" normalizeH="0" baseline="0" noProof="0">
                <a:ln w="0"/>
                <a:solidFill>
                  <a:srgbClr val="FFFFFF"/>
                </a:solidFill>
                <a:effectLst>
                  <a:outerShdw blurRad="38100" dist="19050" dir="2700000" algn="tl" rotWithShape="0">
                    <a:srgbClr val="091F2C">
                      <a:alpha val="40000"/>
                    </a:srgbClr>
                  </a:outerShdw>
                </a:effectLst>
                <a:uLnTx/>
                <a:uFillTx/>
                <a:latin typeface="Segoe Sans Display"/>
                <a:ea typeface="+mn-ea"/>
                <a:cs typeface="+mn-cs"/>
              </a:endParaRPr>
            </a:p>
          </p:txBody>
        </p:sp>
      </p:grpSp>
      <p:sp>
        <p:nvSpPr>
          <p:cNvPr id="28" name="Rectangle: Rounded Corners 6">
            <a:extLst>
              <a:ext uri="{FF2B5EF4-FFF2-40B4-BE49-F238E27FC236}">
                <a16:creationId xmlns:a16="http://schemas.microsoft.com/office/drawing/2014/main" id="{FEC11291-AA48-3A71-1CB7-B42A249037AF}"/>
              </a:ext>
            </a:extLst>
          </p:cNvPr>
          <p:cNvSpPr>
            <a:spLocks/>
          </p:cNvSpPr>
          <p:nvPr/>
        </p:nvSpPr>
        <p:spPr bwMode="auto">
          <a:xfrm>
            <a:off x="3712604" y="3425514"/>
            <a:ext cx="7786970" cy="752856"/>
          </a:xfrm>
          <a:prstGeom prst="roundRect">
            <a:avLst>
              <a:gd name="adj" fmla="val 50000"/>
            </a:avLst>
          </a:prstGeom>
          <a:solidFill>
            <a:schemeClr val="bg1"/>
          </a:solidFill>
          <a:ln w="28575">
            <a:noFill/>
            <a:headEnd type="none" w="med" len="med"/>
            <a:tailEnd type="none" w="med" len="med"/>
          </a:ln>
          <a:effectLst>
            <a:outerShdw blurRad="127000" dist="63500" dir="2700005" rotWithShape="0">
              <a:scrgbClr r="0" g="0" b="0">
                <a:alpha val="14000"/>
              </a:scrgbClr>
            </a:outerShdw>
          </a:effectLst>
          <a:extLst>
            <a:ext uri="{53640926-AAD7-44D8-BBD7-CCE9431645EC}">
              <a14:shadowObscured xmlns:a14="http://schemas.microsoft.com/office/drawing/2010/main"/>
            </a:ext>
          </a:extLst>
        </p:spPr>
        <p:txBody>
          <a:bodyPr rot="0" spcFirstLastPara="0" vertOverflow="overflow" horzOverflow="overflow" vert="horz" wrap="square" lIns="914400" tIns="0" rIns="274320" bIns="0" numCol="1" spcCol="0" rtlCol="0" fromWordArt="0" anchor="ctr" anchorCtr="0" forceAA="0" compatLnSpc="1">
            <a:prstTxWarp prst="textNoShape">
              <a:avLst/>
            </a:prstTxWarp>
            <a:noAutofit/>
          </a:bodyPr>
          <a:lstStyle/>
          <a:p>
            <a:pPr lvl="0">
              <a:lnSpc>
                <a:spcPct val="115000"/>
              </a:lnSpc>
              <a:spcAft>
                <a:spcPts val="800"/>
              </a:spcAft>
            </a:pPr>
            <a:r>
              <a:rPr lang="en-GB" sz="1600" kern="100" dirty="0">
                <a:effectLst/>
                <a:latin typeface="Segoe Sans Display" pitchFamily="2" charset="0"/>
                <a:ea typeface="Aptos" panose="020B0004020202020204" pitchFamily="34" charset="0"/>
                <a:cs typeface="Segoe Sans Display" pitchFamily="2" charset="0"/>
              </a:rPr>
              <a:t>Why secure foundations matter </a:t>
            </a:r>
          </a:p>
        </p:txBody>
      </p:sp>
      <p:grpSp>
        <p:nvGrpSpPr>
          <p:cNvPr id="40" name="Group 39">
            <a:extLst>
              <a:ext uri="{FF2B5EF4-FFF2-40B4-BE49-F238E27FC236}">
                <a16:creationId xmlns:a16="http://schemas.microsoft.com/office/drawing/2014/main" id="{180581F7-B28F-9E4F-358B-CEB7618DACDB}"/>
              </a:ext>
            </a:extLst>
          </p:cNvPr>
          <p:cNvGrpSpPr/>
          <p:nvPr/>
        </p:nvGrpSpPr>
        <p:grpSpPr>
          <a:xfrm>
            <a:off x="3855497" y="3447999"/>
            <a:ext cx="604847" cy="707886"/>
            <a:chOff x="3855497" y="3278666"/>
            <a:chExt cx="604847" cy="707886"/>
          </a:xfrm>
        </p:grpSpPr>
        <p:sp>
          <p:nvSpPr>
            <p:cNvPr id="29" name="Oval 28">
              <a:extLst>
                <a:ext uri="{FF2B5EF4-FFF2-40B4-BE49-F238E27FC236}">
                  <a16:creationId xmlns:a16="http://schemas.microsoft.com/office/drawing/2014/main" id="{50D841F5-E106-7693-60E8-508E86E4566F}"/>
                </a:ext>
                <a:ext uri="{C183D7F6-B498-43B3-948B-1728B52AA6E4}">
                  <adec:decorative xmlns:adec="http://schemas.microsoft.com/office/drawing/2017/decorative" val="1"/>
                </a:ext>
              </a:extLst>
            </p:cNvPr>
            <p:cNvSpPr/>
            <p:nvPr/>
          </p:nvSpPr>
          <p:spPr bwMode="auto">
            <a:xfrm>
              <a:off x="3855497" y="3330186"/>
              <a:ext cx="604847" cy="604847"/>
            </a:xfrm>
            <a:prstGeom prst="ellipse">
              <a:avLst/>
            </a:prstGeom>
            <a:gradFill flip="none" rotWithShape="1">
              <a:gsLst>
                <a:gs pos="0">
                  <a:srgbClr val="C03BC4"/>
                </a:gs>
                <a:gs pos="80000">
                  <a:srgbClr val="0078D4"/>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30" name="Rectangle 29">
              <a:extLst>
                <a:ext uri="{FF2B5EF4-FFF2-40B4-BE49-F238E27FC236}">
                  <a16:creationId xmlns:a16="http://schemas.microsoft.com/office/drawing/2014/main" id="{77D6C1BA-CAF6-C026-9A51-77702C9B679E}"/>
                </a:ext>
              </a:extLst>
            </p:cNvPr>
            <p:cNvSpPr/>
            <p:nvPr/>
          </p:nvSpPr>
          <p:spPr>
            <a:xfrm>
              <a:off x="3926927" y="3278666"/>
              <a:ext cx="461986" cy="70788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dirty="0">
                  <a:ln w="0"/>
                  <a:solidFill>
                    <a:srgbClr val="FFFFFF"/>
                  </a:solidFill>
                  <a:effectLst>
                    <a:outerShdw blurRad="38100" dist="19050" dir="2700000" algn="tl" rotWithShape="0">
                      <a:srgbClr val="091F2C">
                        <a:alpha val="40000"/>
                      </a:srgbClr>
                    </a:outerShdw>
                  </a:effectLst>
                  <a:latin typeface="Segoe Sans Display"/>
                </a:rPr>
                <a:t>4</a:t>
              </a:r>
              <a:endParaRPr kumimoji="0" lang="en-US" sz="4000" b="0" i="0" u="none" strike="noStrike" kern="1200" cap="none" spc="0" normalizeH="0" baseline="0" noProof="0" dirty="0">
                <a:ln w="0"/>
                <a:solidFill>
                  <a:srgbClr val="FFFFFF"/>
                </a:solidFill>
                <a:effectLst>
                  <a:outerShdw blurRad="38100" dist="19050" dir="2700000" algn="tl" rotWithShape="0">
                    <a:srgbClr val="091F2C">
                      <a:alpha val="40000"/>
                    </a:srgbClr>
                  </a:outerShdw>
                </a:effectLst>
                <a:uLnTx/>
                <a:uFillTx/>
                <a:latin typeface="Segoe Sans Display"/>
                <a:ea typeface="+mn-ea"/>
                <a:cs typeface="+mn-cs"/>
              </a:endParaRPr>
            </a:p>
          </p:txBody>
        </p:sp>
      </p:grpSp>
      <p:sp>
        <p:nvSpPr>
          <p:cNvPr id="31" name="Rectangle: Rounded Corners 6">
            <a:extLst>
              <a:ext uri="{FF2B5EF4-FFF2-40B4-BE49-F238E27FC236}">
                <a16:creationId xmlns:a16="http://schemas.microsoft.com/office/drawing/2014/main" id="{A2F76C5B-D450-0EF7-738D-86C38A04D9EA}"/>
              </a:ext>
            </a:extLst>
          </p:cNvPr>
          <p:cNvSpPr>
            <a:spLocks/>
          </p:cNvSpPr>
          <p:nvPr/>
        </p:nvSpPr>
        <p:spPr bwMode="auto">
          <a:xfrm>
            <a:off x="3712604" y="4328191"/>
            <a:ext cx="7786970" cy="752856"/>
          </a:xfrm>
          <a:prstGeom prst="roundRect">
            <a:avLst>
              <a:gd name="adj" fmla="val 50000"/>
            </a:avLst>
          </a:prstGeom>
          <a:solidFill>
            <a:schemeClr val="bg1"/>
          </a:solidFill>
          <a:ln w="28575">
            <a:noFill/>
            <a:headEnd type="none" w="med" len="med"/>
            <a:tailEnd type="none" w="med" len="med"/>
          </a:ln>
          <a:effectLst>
            <a:outerShdw blurRad="127000" dist="63500" dir="2700005" rotWithShape="0">
              <a:scrgbClr r="0" g="0" b="0">
                <a:alpha val="14000"/>
              </a:scrgbClr>
            </a:outerShdw>
          </a:effectLst>
          <a:extLst>
            <a:ext uri="{53640926-AAD7-44D8-BBD7-CCE9431645EC}">
              <a14:shadowObscured xmlns:a14="http://schemas.microsoft.com/office/drawing/2010/main"/>
            </a:ext>
          </a:extLst>
        </p:spPr>
        <p:txBody>
          <a:bodyPr rot="0" spcFirstLastPara="0" vertOverflow="overflow" horzOverflow="overflow" vert="horz" wrap="square" lIns="914400" tIns="0" rIns="274320" bIns="0" numCol="1" spcCol="0" rtlCol="0" fromWordArt="0" anchor="ctr" anchorCtr="0" forceAA="0" compatLnSpc="1">
            <a:prstTxWarp prst="textNoShape">
              <a:avLst/>
            </a:prstTxWarp>
            <a:noAutofit/>
          </a:bodyPr>
          <a:lstStyle/>
          <a:p>
            <a:pPr lvl="0">
              <a:lnSpc>
                <a:spcPct val="115000"/>
              </a:lnSpc>
              <a:spcAft>
                <a:spcPts val="800"/>
              </a:spcAft>
            </a:pPr>
            <a:r>
              <a:rPr lang="en-GB" sz="1600" kern="100">
                <a:effectLst/>
                <a:latin typeface="Segoe Sans Display" pitchFamily="2" charset="0"/>
                <a:ea typeface="Aptos" panose="020B0004020202020204" pitchFamily="34" charset="0"/>
                <a:cs typeface="Segoe Sans Display" pitchFamily="2" charset="0"/>
              </a:rPr>
              <a:t>Common questions </a:t>
            </a:r>
          </a:p>
        </p:txBody>
      </p:sp>
      <p:grpSp>
        <p:nvGrpSpPr>
          <p:cNvPr id="41" name="Group 40">
            <a:extLst>
              <a:ext uri="{FF2B5EF4-FFF2-40B4-BE49-F238E27FC236}">
                <a16:creationId xmlns:a16="http://schemas.microsoft.com/office/drawing/2014/main" id="{FEB76D38-3B38-69FC-0D72-D49102E9F625}"/>
              </a:ext>
            </a:extLst>
          </p:cNvPr>
          <p:cNvGrpSpPr/>
          <p:nvPr/>
        </p:nvGrpSpPr>
        <p:grpSpPr>
          <a:xfrm>
            <a:off x="3855497" y="4350676"/>
            <a:ext cx="604847" cy="707886"/>
            <a:chOff x="3855497" y="4181343"/>
            <a:chExt cx="604847" cy="707886"/>
          </a:xfrm>
        </p:grpSpPr>
        <p:sp>
          <p:nvSpPr>
            <p:cNvPr id="32" name="Oval 31">
              <a:extLst>
                <a:ext uri="{FF2B5EF4-FFF2-40B4-BE49-F238E27FC236}">
                  <a16:creationId xmlns:a16="http://schemas.microsoft.com/office/drawing/2014/main" id="{824B61EA-8EF9-CC5B-E211-7497FF08724B}"/>
                </a:ext>
                <a:ext uri="{C183D7F6-B498-43B3-948B-1728B52AA6E4}">
                  <adec:decorative xmlns:adec="http://schemas.microsoft.com/office/drawing/2017/decorative" val="1"/>
                </a:ext>
              </a:extLst>
            </p:cNvPr>
            <p:cNvSpPr/>
            <p:nvPr/>
          </p:nvSpPr>
          <p:spPr bwMode="auto">
            <a:xfrm>
              <a:off x="3855497" y="4232863"/>
              <a:ext cx="604847" cy="604847"/>
            </a:xfrm>
            <a:prstGeom prst="ellipse">
              <a:avLst/>
            </a:prstGeom>
            <a:gradFill flip="none" rotWithShape="1">
              <a:gsLst>
                <a:gs pos="0">
                  <a:srgbClr val="C03BC4"/>
                </a:gs>
                <a:gs pos="80000">
                  <a:srgbClr val="0078D4"/>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33" name="Rectangle 32">
              <a:extLst>
                <a:ext uri="{FF2B5EF4-FFF2-40B4-BE49-F238E27FC236}">
                  <a16:creationId xmlns:a16="http://schemas.microsoft.com/office/drawing/2014/main" id="{93420709-287E-25A0-1567-068D5A6AF6B5}"/>
                </a:ext>
              </a:extLst>
            </p:cNvPr>
            <p:cNvSpPr/>
            <p:nvPr/>
          </p:nvSpPr>
          <p:spPr>
            <a:xfrm>
              <a:off x="3926927" y="4181343"/>
              <a:ext cx="461986" cy="70788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a:ln w="0"/>
                  <a:solidFill>
                    <a:srgbClr val="FFFFFF"/>
                  </a:solidFill>
                  <a:effectLst>
                    <a:outerShdw blurRad="38100" dist="19050" dir="2700000" algn="tl" rotWithShape="0">
                      <a:srgbClr val="091F2C">
                        <a:alpha val="40000"/>
                      </a:srgbClr>
                    </a:outerShdw>
                  </a:effectLst>
                  <a:latin typeface="Segoe Sans Display"/>
                </a:rPr>
                <a:t>5</a:t>
              </a:r>
              <a:endParaRPr kumimoji="0" lang="en-US" sz="4000" b="0" i="0" u="none" strike="noStrike" kern="1200" cap="none" spc="0" normalizeH="0" baseline="0" noProof="0">
                <a:ln w="0"/>
                <a:solidFill>
                  <a:srgbClr val="FFFFFF"/>
                </a:solidFill>
                <a:effectLst>
                  <a:outerShdw blurRad="38100" dist="19050" dir="2700000" algn="tl" rotWithShape="0">
                    <a:srgbClr val="091F2C">
                      <a:alpha val="40000"/>
                    </a:srgbClr>
                  </a:outerShdw>
                </a:effectLst>
                <a:uLnTx/>
                <a:uFillTx/>
                <a:latin typeface="Segoe Sans Display"/>
                <a:ea typeface="+mn-ea"/>
                <a:cs typeface="+mn-cs"/>
              </a:endParaRPr>
            </a:p>
          </p:txBody>
        </p:sp>
      </p:grpSp>
      <p:sp>
        <p:nvSpPr>
          <p:cNvPr id="34" name="Rectangle: Rounded Corners 6">
            <a:extLst>
              <a:ext uri="{FF2B5EF4-FFF2-40B4-BE49-F238E27FC236}">
                <a16:creationId xmlns:a16="http://schemas.microsoft.com/office/drawing/2014/main" id="{87640D89-55E0-6FDB-07A3-A83817800C69}"/>
              </a:ext>
            </a:extLst>
          </p:cNvPr>
          <p:cNvSpPr>
            <a:spLocks/>
          </p:cNvSpPr>
          <p:nvPr/>
        </p:nvSpPr>
        <p:spPr bwMode="auto">
          <a:xfrm>
            <a:off x="3712604" y="5242591"/>
            <a:ext cx="7786970" cy="752856"/>
          </a:xfrm>
          <a:prstGeom prst="roundRect">
            <a:avLst>
              <a:gd name="adj" fmla="val 50000"/>
            </a:avLst>
          </a:prstGeom>
          <a:solidFill>
            <a:schemeClr val="bg1"/>
          </a:solidFill>
          <a:ln w="28575">
            <a:noFill/>
            <a:headEnd type="none" w="med" len="med"/>
            <a:tailEnd type="none" w="med" len="med"/>
          </a:ln>
          <a:effectLst>
            <a:outerShdw blurRad="127000" dist="63500" dir="2700005" rotWithShape="0">
              <a:scrgbClr r="0" g="0" b="0">
                <a:alpha val="14000"/>
              </a:scrgbClr>
            </a:outerShdw>
          </a:effectLst>
          <a:extLst>
            <a:ext uri="{53640926-AAD7-44D8-BBD7-CCE9431645EC}">
              <a14:shadowObscured xmlns:a14="http://schemas.microsoft.com/office/drawing/2010/main"/>
            </a:ext>
          </a:extLst>
        </p:spPr>
        <p:txBody>
          <a:bodyPr rot="0" spcFirstLastPara="0" vertOverflow="overflow" horzOverflow="overflow" vert="horz" wrap="square" lIns="914400" tIns="0" rIns="274320" bIns="0" numCol="1" spcCol="0" rtlCol="0" fromWordArt="0" anchor="ctr" anchorCtr="0" forceAA="0" compatLnSpc="1">
            <a:prstTxWarp prst="textNoShape">
              <a:avLst/>
            </a:prstTxWarp>
            <a:noAutofit/>
          </a:bodyPr>
          <a:lstStyle/>
          <a:p>
            <a:pPr lvl="0">
              <a:lnSpc>
                <a:spcPct val="115000"/>
              </a:lnSpc>
              <a:spcAft>
                <a:spcPts val="800"/>
              </a:spcAft>
            </a:pPr>
            <a:r>
              <a:rPr lang="en-GB" sz="1600" kern="100">
                <a:effectLst/>
                <a:latin typeface="Segoe Sans Display" pitchFamily="2" charset="0"/>
                <a:ea typeface="Aptos" panose="020B0004020202020204" pitchFamily="34" charset="0"/>
                <a:cs typeface="Segoe Sans Display" pitchFamily="2" charset="0"/>
              </a:rPr>
              <a:t>Practical next steps </a:t>
            </a:r>
          </a:p>
        </p:txBody>
      </p:sp>
      <p:grpSp>
        <p:nvGrpSpPr>
          <p:cNvPr id="42" name="Group 41">
            <a:extLst>
              <a:ext uri="{FF2B5EF4-FFF2-40B4-BE49-F238E27FC236}">
                <a16:creationId xmlns:a16="http://schemas.microsoft.com/office/drawing/2014/main" id="{A31CBC1D-53F2-DB73-5B78-CC9F2B4D4E43}"/>
              </a:ext>
            </a:extLst>
          </p:cNvPr>
          <p:cNvGrpSpPr/>
          <p:nvPr/>
        </p:nvGrpSpPr>
        <p:grpSpPr>
          <a:xfrm>
            <a:off x="3855497" y="5265076"/>
            <a:ext cx="604847" cy="707886"/>
            <a:chOff x="3855497" y="5095743"/>
            <a:chExt cx="604847" cy="707886"/>
          </a:xfrm>
        </p:grpSpPr>
        <p:sp>
          <p:nvSpPr>
            <p:cNvPr id="35" name="Oval 34">
              <a:extLst>
                <a:ext uri="{FF2B5EF4-FFF2-40B4-BE49-F238E27FC236}">
                  <a16:creationId xmlns:a16="http://schemas.microsoft.com/office/drawing/2014/main" id="{B2601071-8823-B3B6-EB7C-B461BECDEDC9}"/>
                </a:ext>
                <a:ext uri="{C183D7F6-B498-43B3-948B-1728B52AA6E4}">
                  <adec:decorative xmlns:adec="http://schemas.microsoft.com/office/drawing/2017/decorative" val="1"/>
                </a:ext>
              </a:extLst>
            </p:cNvPr>
            <p:cNvSpPr/>
            <p:nvPr/>
          </p:nvSpPr>
          <p:spPr bwMode="auto">
            <a:xfrm>
              <a:off x="3855497" y="5147263"/>
              <a:ext cx="604847" cy="604847"/>
            </a:xfrm>
            <a:prstGeom prst="ellipse">
              <a:avLst/>
            </a:prstGeom>
            <a:gradFill flip="none" rotWithShape="1">
              <a:gsLst>
                <a:gs pos="0">
                  <a:srgbClr val="C03BC4"/>
                </a:gs>
                <a:gs pos="80000">
                  <a:srgbClr val="0078D4"/>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36" name="Rectangle 35">
              <a:extLst>
                <a:ext uri="{FF2B5EF4-FFF2-40B4-BE49-F238E27FC236}">
                  <a16:creationId xmlns:a16="http://schemas.microsoft.com/office/drawing/2014/main" id="{810C33D8-4D0D-4997-9444-7818E68F0C93}"/>
                </a:ext>
              </a:extLst>
            </p:cNvPr>
            <p:cNvSpPr/>
            <p:nvPr/>
          </p:nvSpPr>
          <p:spPr>
            <a:xfrm>
              <a:off x="3926927" y="5095743"/>
              <a:ext cx="461986" cy="70788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a:ln w="0"/>
                  <a:solidFill>
                    <a:srgbClr val="FFFFFF"/>
                  </a:solidFill>
                  <a:effectLst>
                    <a:outerShdw blurRad="38100" dist="19050" dir="2700000" algn="tl" rotWithShape="0">
                      <a:srgbClr val="091F2C">
                        <a:alpha val="40000"/>
                      </a:srgbClr>
                    </a:outerShdw>
                  </a:effectLst>
                  <a:latin typeface="Segoe Sans Display"/>
                </a:rPr>
                <a:t>6</a:t>
              </a:r>
              <a:endParaRPr kumimoji="0" lang="en-US" sz="4000" b="0" i="0" u="none" strike="noStrike" kern="1200" cap="none" spc="0" normalizeH="0" baseline="0" noProof="0">
                <a:ln w="0"/>
                <a:solidFill>
                  <a:srgbClr val="FFFFFF"/>
                </a:solidFill>
                <a:effectLst>
                  <a:outerShdw blurRad="38100" dist="19050" dir="2700000" algn="tl" rotWithShape="0">
                    <a:srgbClr val="091F2C">
                      <a:alpha val="40000"/>
                    </a:srgbClr>
                  </a:outerShdw>
                </a:effectLst>
                <a:uLnTx/>
                <a:uFillTx/>
                <a:latin typeface="Segoe Sans Display"/>
                <a:ea typeface="+mn-ea"/>
                <a:cs typeface="+mn-cs"/>
              </a:endParaRPr>
            </a:p>
          </p:txBody>
        </p:sp>
      </p:grpSp>
    </p:spTree>
    <p:extLst>
      <p:ext uri="{BB962C8B-B14F-4D97-AF65-F5344CB8AC3E}">
        <p14:creationId xmlns:p14="http://schemas.microsoft.com/office/powerpoint/2010/main" val="1019865642"/>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curved object&#10;&#10;Description automatically generated">
            <a:extLst>
              <a:ext uri="{FF2B5EF4-FFF2-40B4-BE49-F238E27FC236}">
                <a16:creationId xmlns:a16="http://schemas.microsoft.com/office/drawing/2014/main" id="{E3099833-AD69-0588-8A96-3A5043A62D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9" y="6350"/>
            <a:ext cx="12190599" cy="6851650"/>
          </a:xfrm>
          <a:prstGeom prst="rect">
            <a:avLst/>
          </a:prstGeom>
        </p:spPr>
      </p:pic>
      <p:sp>
        <p:nvSpPr>
          <p:cNvPr id="4" name="Title 1">
            <a:extLst>
              <a:ext uri="{FF2B5EF4-FFF2-40B4-BE49-F238E27FC236}">
                <a16:creationId xmlns:a16="http://schemas.microsoft.com/office/drawing/2014/main" id="{0E898C9D-9D58-E167-51DE-68031B2B1741}"/>
              </a:ext>
            </a:extLst>
          </p:cNvPr>
          <p:cNvSpPr>
            <a:spLocks noGrp="1"/>
          </p:cNvSpPr>
          <p:nvPr>
            <p:ph type="title"/>
          </p:nvPr>
        </p:nvSpPr>
        <p:spPr>
          <a:xfrm>
            <a:off x="601980" y="512064"/>
            <a:ext cx="11018520" cy="430887"/>
          </a:xfrm>
        </p:spPr>
        <p:txBody>
          <a:bodyPr/>
          <a:lstStyle/>
          <a:p>
            <a:r>
              <a:rPr lang="en-GB"/>
              <a:t>Unlocking the value of AI at work</a:t>
            </a:r>
            <a:endParaRPr lang="en-US"/>
          </a:p>
        </p:txBody>
      </p:sp>
      <p:sp>
        <p:nvSpPr>
          <p:cNvPr id="5" name="Content Placeholder 2">
            <a:extLst>
              <a:ext uri="{FF2B5EF4-FFF2-40B4-BE49-F238E27FC236}">
                <a16:creationId xmlns:a16="http://schemas.microsoft.com/office/drawing/2014/main" id="{97C4DD94-4720-8F35-9EC3-6F01C4809B61}"/>
              </a:ext>
            </a:extLst>
          </p:cNvPr>
          <p:cNvSpPr txBox="1">
            <a:spLocks/>
          </p:cNvSpPr>
          <p:nvPr/>
        </p:nvSpPr>
        <p:spPr>
          <a:xfrm>
            <a:off x="601980" y="1225589"/>
            <a:ext cx="6032232" cy="2139912"/>
          </a:xfrm>
          <a:prstGeom prst="rect">
            <a:avLst/>
          </a:prstGeom>
        </p:spPr>
        <p:txBody>
          <a:bodyPr vert="horz" wrap="square" lIns="0" tIns="45720" rIns="91440" bIns="45720" rtlCol="0">
            <a:noAutofit/>
          </a:bodyPr>
          <a:lstStyle>
            <a:lvl1pPr marL="228600" indent="-228600" algn="l" defTabSz="914400" rtl="0" eaLnBrk="1" latinLnBrk="0" hangingPunct="1">
              <a:lnSpc>
                <a:spcPct val="90000"/>
              </a:lnSpc>
              <a:spcBef>
                <a:spcPts val="1000"/>
              </a:spcBef>
              <a:buClr>
                <a:srgbClr val="00AEB8"/>
              </a:buClr>
              <a:buFont typeface="Arial" panose="020B0604020202020204" pitchFamily="34" charset="0"/>
              <a:buChar char="•"/>
              <a:defRPr sz="1600" kern="1200">
                <a:solidFill>
                  <a:schemeClr val="tx1"/>
                </a:solidFill>
                <a:latin typeface="Avenir Book" panose="02000503020000020003" pitchFamily="2" charset="0"/>
                <a:ea typeface="+mn-ea"/>
                <a:cs typeface="+mn-cs"/>
              </a:defRPr>
            </a:lvl1pPr>
            <a:lvl2pPr marL="685800" indent="-228600" algn="l" defTabSz="914400" rtl="0" eaLnBrk="1" latinLnBrk="0" hangingPunct="1">
              <a:lnSpc>
                <a:spcPct val="90000"/>
              </a:lnSpc>
              <a:spcBef>
                <a:spcPts val="500"/>
              </a:spcBef>
              <a:buClr>
                <a:srgbClr val="00AEB8"/>
              </a:buClr>
              <a:buFont typeface="Arial" panose="020B0604020202020204" pitchFamily="34" charset="0"/>
              <a:buChar char="•"/>
              <a:defRPr sz="1400" kern="1200">
                <a:solidFill>
                  <a:schemeClr val="tx1"/>
                </a:solidFill>
                <a:latin typeface="Avenir Book" panose="02000503020000020003" pitchFamily="2" charset="0"/>
                <a:ea typeface="+mn-ea"/>
                <a:cs typeface="+mn-cs"/>
              </a:defRPr>
            </a:lvl2pPr>
            <a:lvl3pPr marL="1143000" indent="-228600" algn="l" defTabSz="914400" rtl="0" eaLnBrk="1" latinLnBrk="0" hangingPunct="1">
              <a:lnSpc>
                <a:spcPct val="90000"/>
              </a:lnSpc>
              <a:spcBef>
                <a:spcPts val="500"/>
              </a:spcBef>
              <a:buClr>
                <a:srgbClr val="00AEB8"/>
              </a:buClr>
              <a:buFont typeface="Arial" panose="020B0604020202020204" pitchFamily="34" charset="0"/>
              <a:buChar char="•"/>
              <a:defRPr sz="1200" kern="1200">
                <a:solidFill>
                  <a:schemeClr val="tx1"/>
                </a:solidFill>
                <a:latin typeface="Avenir Book" panose="02000503020000020003" pitchFamily="2" charset="0"/>
                <a:ea typeface="+mn-ea"/>
                <a:cs typeface="+mn-cs"/>
              </a:defRPr>
            </a:lvl3pPr>
            <a:lvl4pPr marL="1600200" indent="-228600" algn="l" defTabSz="914400" rtl="0" eaLnBrk="1" latinLnBrk="0" hangingPunct="1">
              <a:lnSpc>
                <a:spcPct val="90000"/>
              </a:lnSpc>
              <a:spcBef>
                <a:spcPts val="500"/>
              </a:spcBef>
              <a:buClr>
                <a:srgbClr val="00AEB8"/>
              </a:buClr>
              <a:buFont typeface="Arial" panose="020B0604020202020204" pitchFamily="34" charset="0"/>
              <a:buChar char="•"/>
              <a:defRPr sz="1100" kern="1200">
                <a:solidFill>
                  <a:schemeClr val="tx1"/>
                </a:solidFill>
                <a:latin typeface="Avenir Book" panose="02000503020000020003" pitchFamily="2" charset="0"/>
                <a:ea typeface="+mn-ea"/>
                <a:cs typeface="+mn-cs"/>
              </a:defRPr>
            </a:lvl4pPr>
            <a:lvl5pPr marL="2057400" indent="-228600" algn="l" defTabSz="914400" rtl="0" eaLnBrk="1" latinLnBrk="0" hangingPunct="1">
              <a:lnSpc>
                <a:spcPct val="90000"/>
              </a:lnSpc>
              <a:spcBef>
                <a:spcPts val="500"/>
              </a:spcBef>
              <a:buClr>
                <a:srgbClr val="00AEB8"/>
              </a:buClr>
              <a:buFont typeface="Arial" panose="020B0604020202020204" pitchFamily="34" charset="0"/>
              <a:buChar char="•"/>
              <a:defRPr sz="110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Font typeface="Arial" panose="020B0604020202020204" pitchFamily="34" charset="0"/>
              <a:buNone/>
            </a:pPr>
            <a:r>
              <a:rPr lang="en-GB">
                <a:solidFill>
                  <a:schemeClr val="tx2"/>
                </a:solidFill>
                <a:latin typeface="+mj-lt"/>
                <a:cs typeface="Segoe Sans Display" pitchFamily="2" charset="0"/>
              </a:rPr>
              <a:t>Businesses are under pressure to do more with less, </a:t>
            </a:r>
            <a:br>
              <a:rPr lang="en-GB">
                <a:solidFill>
                  <a:schemeClr val="tx2"/>
                </a:solidFill>
                <a:latin typeface="+mj-lt"/>
                <a:cs typeface="Segoe Sans Display" pitchFamily="2" charset="0"/>
              </a:rPr>
            </a:br>
            <a:r>
              <a:rPr lang="en-GB">
                <a:solidFill>
                  <a:schemeClr val="tx2"/>
                </a:solidFill>
                <a:latin typeface="+mj-lt"/>
                <a:cs typeface="Segoe Sans Display" pitchFamily="2" charset="0"/>
              </a:rPr>
              <a:t>which is why interest in AI is growing so quickly. For you, </a:t>
            </a:r>
            <a:br>
              <a:rPr lang="en-GB">
                <a:solidFill>
                  <a:schemeClr val="tx2"/>
                </a:solidFill>
                <a:latin typeface="+mj-lt"/>
                <a:cs typeface="Segoe Sans Display" pitchFamily="2" charset="0"/>
              </a:rPr>
            </a:br>
            <a:r>
              <a:rPr lang="en-GB">
                <a:solidFill>
                  <a:schemeClr val="tx2"/>
                </a:solidFill>
                <a:latin typeface="+mj-lt"/>
                <a:cs typeface="Segoe Sans Display" pitchFamily="2" charset="0"/>
              </a:rPr>
              <a:t>the question is not whether AI matters, but how to apply it </a:t>
            </a:r>
            <a:br>
              <a:rPr lang="en-GB">
                <a:solidFill>
                  <a:schemeClr val="tx2"/>
                </a:solidFill>
                <a:latin typeface="+mj-lt"/>
                <a:cs typeface="Segoe Sans Display" pitchFamily="2" charset="0"/>
              </a:rPr>
            </a:br>
            <a:r>
              <a:rPr lang="en-GB">
                <a:solidFill>
                  <a:schemeClr val="tx2"/>
                </a:solidFill>
                <a:latin typeface="+mj-lt"/>
                <a:cs typeface="Segoe Sans Display" pitchFamily="2" charset="0"/>
              </a:rPr>
              <a:t>In a way that delivers real value for your organisation. </a:t>
            </a:r>
          </a:p>
          <a:p>
            <a:pPr marL="0" indent="0" fontAlgn="base">
              <a:buFont typeface="Arial" panose="020B0604020202020204" pitchFamily="34" charset="0"/>
              <a:buNone/>
            </a:pPr>
            <a:r>
              <a:rPr lang="en-GB">
                <a:latin typeface="Segoe Sans Display" pitchFamily="2" charset="0"/>
                <a:cs typeface="Segoe Sans Display" pitchFamily="2" charset="0"/>
              </a:rPr>
              <a:t>Microsoft Copilot can help teams save time, improve productivity and work more effectively across familiar Microsoft 365 apps. </a:t>
            </a:r>
            <a:br>
              <a:rPr lang="en-GB">
                <a:latin typeface="Segoe Sans Display" pitchFamily="2" charset="0"/>
                <a:cs typeface="Segoe Sans Display" pitchFamily="2" charset="0"/>
              </a:rPr>
            </a:br>
            <a:r>
              <a:rPr lang="en-GB">
                <a:latin typeface="Segoe Sans Display" pitchFamily="2" charset="0"/>
                <a:cs typeface="Segoe Sans Display" pitchFamily="2" charset="0"/>
              </a:rPr>
              <a:t>But the real opportunity is not just to adopt AI – it is to do it with the right security and governance foundations in place. </a:t>
            </a:r>
          </a:p>
          <a:p>
            <a:pPr marL="0" indent="0">
              <a:buFont typeface="Arial" panose="020B0604020202020204" pitchFamily="34" charset="0"/>
              <a:buNone/>
            </a:pPr>
            <a:endParaRPr lang="en-US">
              <a:latin typeface="Segoe Sans Display" pitchFamily="2" charset="0"/>
              <a:cs typeface="Segoe Sans Display" pitchFamily="2" charset="0"/>
            </a:endParaRPr>
          </a:p>
          <a:p>
            <a:endParaRPr lang="en-US">
              <a:latin typeface="Segoe Sans Display" pitchFamily="2" charset="0"/>
              <a:cs typeface="Segoe Sans Display" pitchFamily="2" charset="0"/>
            </a:endParaRPr>
          </a:p>
        </p:txBody>
      </p:sp>
      <p:sp>
        <p:nvSpPr>
          <p:cNvPr id="6" name="Round Same-side Corner of Rectangle 5">
            <a:extLst>
              <a:ext uri="{FF2B5EF4-FFF2-40B4-BE49-F238E27FC236}">
                <a16:creationId xmlns:a16="http://schemas.microsoft.com/office/drawing/2014/main" id="{093BB37B-9E22-D84C-24C2-E6AF86413054}"/>
              </a:ext>
            </a:extLst>
          </p:cNvPr>
          <p:cNvSpPr/>
          <p:nvPr/>
        </p:nvSpPr>
        <p:spPr>
          <a:xfrm rot="5400000">
            <a:off x="1934677" y="1782346"/>
            <a:ext cx="1867301" cy="5736658"/>
          </a:xfrm>
          <a:prstGeom prst="round2SameRect">
            <a:avLst>
              <a:gd name="adj1" fmla="val 10997"/>
              <a:gd name="adj2" fmla="val 0"/>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3">
            <a:extLst>
              <a:ext uri="{FF2B5EF4-FFF2-40B4-BE49-F238E27FC236}">
                <a16:creationId xmlns:a16="http://schemas.microsoft.com/office/drawing/2014/main" id="{CA645F22-477D-C3A1-D92E-7D092BE4DC4F}"/>
              </a:ext>
            </a:extLst>
          </p:cNvPr>
          <p:cNvSpPr txBox="1">
            <a:spLocks/>
          </p:cNvSpPr>
          <p:nvPr/>
        </p:nvSpPr>
        <p:spPr>
          <a:xfrm>
            <a:off x="524980" y="3926618"/>
            <a:ext cx="5211677" cy="136096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venir Book"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venir Book"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venir Book"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lnSpc>
                <a:spcPts val="1911"/>
              </a:lnSpc>
              <a:buClr>
                <a:schemeClr val="tx2"/>
              </a:buClr>
            </a:pPr>
            <a:r>
              <a:rPr lang="en-GB" sz="1400">
                <a:solidFill>
                  <a:schemeClr val="tx2"/>
                </a:solidFill>
                <a:latin typeface="Segoe Sans Display" pitchFamily="2" charset="0"/>
                <a:cs typeface="Segoe Sans Display" pitchFamily="2" charset="0"/>
              </a:rPr>
              <a:t>AI is moving from curiosity to priority  </a:t>
            </a:r>
          </a:p>
          <a:p>
            <a:pPr fontAlgn="base">
              <a:lnSpc>
                <a:spcPts val="1911"/>
              </a:lnSpc>
              <a:buClr>
                <a:schemeClr val="tx2"/>
              </a:buClr>
            </a:pPr>
            <a:r>
              <a:rPr lang="en-GB" sz="1400">
                <a:solidFill>
                  <a:schemeClr val="tx2"/>
                </a:solidFill>
                <a:latin typeface="Segoe Sans Display" pitchFamily="2" charset="0"/>
                <a:cs typeface="Segoe Sans Display" pitchFamily="2" charset="0"/>
              </a:rPr>
              <a:t>Copilot can help unlock everyday productivity gains  </a:t>
            </a:r>
          </a:p>
          <a:p>
            <a:pPr fontAlgn="base">
              <a:lnSpc>
                <a:spcPts val="1911"/>
              </a:lnSpc>
              <a:buClr>
                <a:schemeClr val="tx2"/>
              </a:buClr>
            </a:pPr>
            <a:r>
              <a:rPr lang="en-GB" sz="1400">
                <a:solidFill>
                  <a:schemeClr val="tx2"/>
                </a:solidFill>
                <a:latin typeface="Segoe Sans Display" pitchFamily="2" charset="0"/>
                <a:cs typeface="Segoe Sans Display" pitchFamily="2" charset="0"/>
              </a:rPr>
              <a:t>Security and governance help support confident adoption  </a:t>
            </a:r>
          </a:p>
          <a:p>
            <a:pPr fontAlgn="base">
              <a:lnSpc>
                <a:spcPts val="1911"/>
              </a:lnSpc>
              <a:buClr>
                <a:schemeClr val="tx2"/>
              </a:buClr>
            </a:pPr>
            <a:r>
              <a:rPr lang="en-GB" sz="1400">
                <a:solidFill>
                  <a:schemeClr val="tx2"/>
                </a:solidFill>
                <a:latin typeface="Segoe Sans Display" pitchFamily="2" charset="0"/>
                <a:cs typeface="Segoe Sans Display" pitchFamily="2" charset="0"/>
              </a:rPr>
              <a:t>The strongest approach is to consider both together </a:t>
            </a:r>
          </a:p>
          <a:p>
            <a:endParaRPr lang="en-US" sz="1400">
              <a:solidFill>
                <a:schemeClr val="bg1"/>
              </a:solidFill>
              <a:latin typeface="Segoe Sans Display" pitchFamily="2" charset="0"/>
              <a:cs typeface="Segoe Sans Display" pitchFamily="2" charset="0"/>
            </a:endParaRPr>
          </a:p>
        </p:txBody>
      </p:sp>
      <p:pic>
        <p:nvPicPr>
          <p:cNvPr id="10" name="Picture 9" descr="A colorful gradient going from darker blue on the left side to light blue to magenta to orange on the right side">
            <a:extLst>
              <a:ext uri="{FF2B5EF4-FFF2-40B4-BE49-F238E27FC236}">
                <a16:creationId xmlns:a16="http://schemas.microsoft.com/office/drawing/2014/main" id="{65706F33-300A-96D4-34EF-84711EC5388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Tree>
    <p:extLst>
      <p:ext uri="{BB962C8B-B14F-4D97-AF65-F5344CB8AC3E}">
        <p14:creationId xmlns:p14="http://schemas.microsoft.com/office/powerpoint/2010/main" val="386517109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2696E67-584E-DC38-F871-FF24B99A407C}"/>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a:stretch/>
        </p:blipFill>
        <p:spPr>
          <a:xfrm>
            <a:off x="0" y="-1"/>
            <a:ext cx="6096000" cy="6728059"/>
          </a:xfrm>
          <a:prstGeom prst="rect">
            <a:avLst/>
          </a:prstGeom>
        </p:spPr>
      </p:pic>
      <p:sp>
        <p:nvSpPr>
          <p:cNvPr id="4" name="Title 1">
            <a:extLst>
              <a:ext uri="{FF2B5EF4-FFF2-40B4-BE49-F238E27FC236}">
                <a16:creationId xmlns:a16="http://schemas.microsoft.com/office/drawing/2014/main" id="{CA7C93CA-D7E2-C67F-8FF9-2F5534EF3269}"/>
              </a:ext>
            </a:extLst>
          </p:cNvPr>
          <p:cNvSpPr>
            <a:spLocks noGrp="1"/>
          </p:cNvSpPr>
          <p:nvPr>
            <p:ph type="title"/>
          </p:nvPr>
        </p:nvSpPr>
        <p:spPr>
          <a:xfrm>
            <a:off x="6589777" y="2129108"/>
            <a:ext cx="5152938" cy="430887"/>
          </a:xfrm>
        </p:spPr>
        <p:txBody>
          <a:bodyPr/>
          <a:lstStyle/>
          <a:p>
            <a:r>
              <a:rPr lang="en-GB"/>
              <a:t>Why this matters now</a:t>
            </a:r>
            <a:endParaRPr lang="en-US"/>
          </a:p>
        </p:txBody>
      </p:sp>
      <p:sp>
        <p:nvSpPr>
          <p:cNvPr id="5" name="Content Placeholder 2">
            <a:extLst>
              <a:ext uri="{FF2B5EF4-FFF2-40B4-BE49-F238E27FC236}">
                <a16:creationId xmlns:a16="http://schemas.microsoft.com/office/drawing/2014/main" id="{7E2D67DE-F64C-80BD-11D2-48AF8F23748E}"/>
              </a:ext>
            </a:extLst>
          </p:cNvPr>
          <p:cNvSpPr txBox="1">
            <a:spLocks/>
          </p:cNvSpPr>
          <p:nvPr/>
        </p:nvSpPr>
        <p:spPr>
          <a:xfrm>
            <a:off x="6589777" y="2827173"/>
            <a:ext cx="5018290" cy="2139912"/>
          </a:xfrm>
          <a:prstGeom prst="rect">
            <a:avLst/>
          </a:prstGeom>
        </p:spPr>
        <p:txBody>
          <a:bodyPr vert="horz" wrap="square" lIns="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bg1"/>
                </a:solidFill>
                <a:latin typeface="Avenir Book"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venir Book"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venir Book"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None/>
            </a:pPr>
            <a:r>
              <a:rPr lang="en-GB">
                <a:solidFill>
                  <a:schemeClr val="tx1"/>
                </a:solidFill>
                <a:latin typeface="Segoe Sans Display" pitchFamily="2" charset="0"/>
                <a:cs typeface="Segoe Sans Display" pitchFamily="2" charset="0"/>
              </a:rPr>
              <a:t>AI adoption is accelerating, but you may still be working out how to approach it in a way that feels practical, secure and scalable. </a:t>
            </a:r>
          </a:p>
          <a:p>
            <a:pPr marL="0" indent="0" fontAlgn="base">
              <a:buNone/>
            </a:pPr>
            <a:r>
              <a:rPr lang="en-GB">
                <a:solidFill>
                  <a:schemeClr val="tx1"/>
                </a:solidFill>
                <a:latin typeface="Segoe Sans Display" pitchFamily="2" charset="0"/>
                <a:cs typeface="Segoe Sans Display" pitchFamily="2" charset="0"/>
              </a:rPr>
              <a:t>Without the right visibility, controls and data foundations, your adoption may be harder to deliver with confidence. That is why bringing Copilot and security together can help you unlock AI value while building the right foundations from the start. </a:t>
            </a:r>
          </a:p>
        </p:txBody>
      </p:sp>
    </p:spTree>
    <p:extLst>
      <p:ext uri="{BB962C8B-B14F-4D97-AF65-F5344CB8AC3E}">
        <p14:creationId xmlns:p14="http://schemas.microsoft.com/office/powerpoint/2010/main" val="3460931332"/>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553669-06E6-C418-255A-372444BC516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83616C37-DA4B-458E-D14B-EA8AF1D447A7}"/>
              </a:ext>
            </a:extLst>
          </p:cNvPr>
          <p:cNvSpPr>
            <a:spLocks noGrp="1"/>
          </p:cNvSpPr>
          <p:nvPr>
            <p:ph type="title"/>
          </p:nvPr>
        </p:nvSpPr>
        <p:spPr>
          <a:xfrm>
            <a:off x="576073" y="512064"/>
            <a:ext cx="3383468" cy="861774"/>
          </a:xfrm>
        </p:spPr>
        <p:txBody>
          <a:bodyPr/>
          <a:lstStyle/>
          <a:p>
            <a:r>
              <a:rPr lang="en-GB"/>
              <a:t>What is </a:t>
            </a:r>
            <a:br>
              <a:rPr lang="en-GB"/>
            </a:br>
            <a:r>
              <a:rPr lang="en-GB"/>
              <a:t>Microsoft Copilot?</a:t>
            </a:r>
            <a:endParaRPr lang="en-US"/>
          </a:p>
        </p:txBody>
      </p:sp>
      <p:sp>
        <p:nvSpPr>
          <p:cNvPr id="3" name="Content Placeholder 2">
            <a:extLst>
              <a:ext uri="{FF2B5EF4-FFF2-40B4-BE49-F238E27FC236}">
                <a16:creationId xmlns:a16="http://schemas.microsoft.com/office/drawing/2014/main" id="{A93AFFA7-4453-0F7D-F4D9-45788A77CA06}"/>
              </a:ext>
            </a:extLst>
          </p:cNvPr>
          <p:cNvSpPr>
            <a:spLocks noGrp="1"/>
          </p:cNvSpPr>
          <p:nvPr>
            <p:ph sz="quarter" idx="12"/>
          </p:nvPr>
        </p:nvSpPr>
        <p:spPr>
          <a:xfrm>
            <a:off x="584201" y="1678741"/>
            <a:ext cx="3552370" cy="3924151"/>
          </a:xfrm>
        </p:spPr>
        <p:txBody>
          <a:bodyPr/>
          <a:lstStyle/>
          <a:p>
            <a:pPr marL="0" indent="0" fontAlgn="base">
              <a:buNone/>
            </a:pPr>
            <a:r>
              <a:rPr lang="en-GB" sz="1600" dirty="0"/>
              <a:t>Microsoft Copilot is designed to help your users get more from the tools they already use every day. </a:t>
            </a:r>
            <a:br>
              <a:rPr lang="en-GB" sz="1600" dirty="0"/>
            </a:br>
            <a:r>
              <a:rPr lang="en-GB" sz="1600" dirty="0">
                <a:latin typeface="+mn-lt"/>
              </a:rPr>
              <a:t>It works across familiar Microsoft </a:t>
            </a:r>
            <a:br>
              <a:rPr lang="en-GB" sz="1600" dirty="0">
                <a:latin typeface="+mn-lt"/>
              </a:rPr>
            </a:br>
            <a:r>
              <a:rPr lang="en-GB" sz="1600" dirty="0">
                <a:latin typeface="+mn-lt"/>
              </a:rPr>
              <a:t>365 apps like: Teams, Outlook, Word, Excel and PowerPoint, helping users summarise, draft, analyse </a:t>
            </a:r>
            <a:br>
              <a:rPr lang="en-GB" sz="1600" dirty="0">
                <a:latin typeface="+mn-lt"/>
              </a:rPr>
            </a:br>
            <a:r>
              <a:rPr lang="en-GB" sz="1600" dirty="0">
                <a:latin typeface="+mn-lt"/>
              </a:rPr>
              <a:t>and create more easily. </a:t>
            </a:r>
          </a:p>
          <a:p>
            <a:pPr marL="0" indent="0" fontAlgn="base">
              <a:buNone/>
            </a:pPr>
            <a:r>
              <a:rPr lang="en-GB" sz="1600" dirty="0">
                <a:latin typeface="+mn-lt"/>
              </a:rPr>
              <a:t>Copilot is designed to help your </a:t>
            </a:r>
            <a:br>
              <a:rPr lang="en-GB" sz="1600" dirty="0">
                <a:latin typeface="+mn-lt"/>
              </a:rPr>
            </a:br>
            <a:r>
              <a:rPr lang="en-GB" sz="1600" dirty="0">
                <a:latin typeface="+mn-lt"/>
              </a:rPr>
              <a:t>people work more productively </a:t>
            </a:r>
            <a:br>
              <a:rPr lang="en-GB" sz="1600" dirty="0">
                <a:latin typeface="+mn-lt"/>
              </a:rPr>
            </a:br>
            <a:r>
              <a:rPr lang="en-GB" sz="1600" dirty="0">
                <a:latin typeface="+mn-lt"/>
              </a:rPr>
              <a:t>and get more from the tools they already use every day. It helps teams save time, reduce repetitive tasks </a:t>
            </a:r>
            <a:br>
              <a:rPr lang="en-GB" sz="1600" dirty="0">
                <a:latin typeface="+mn-lt"/>
              </a:rPr>
            </a:br>
            <a:r>
              <a:rPr lang="en-GB" sz="1600" dirty="0">
                <a:latin typeface="+mn-lt"/>
              </a:rPr>
              <a:t>and move through day-to-day </a:t>
            </a:r>
            <a:br>
              <a:rPr lang="en-GB" sz="1600" dirty="0">
                <a:latin typeface="+mn-lt"/>
              </a:rPr>
            </a:br>
            <a:r>
              <a:rPr lang="en-GB" sz="1600" dirty="0">
                <a:latin typeface="+mn-lt"/>
              </a:rPr>
              <a:t>work with greater ease and support.</a:t>
            </a:r>
          </a:p>
        </p:txBody>
      </p:sp>
      <p:sp>
        <p:nvSpPr>
          <p:cNvPr id="5" name="Content Placeholder 2">
            <a:extLst>
              <a:ext uri="{FF2B5EF4-FFF2-40B4-BE49-F238E27FC236}">
                <a16:creationId xmlns:a16="http://schemas.microsoft.com/office/drawing/2014/main" id="{CC5F17AE-F4B4-2E9C-8C77-5DFA885C27BB}"/>
              </a:ext>
            </a:extLst>
          </p:cNvPr>
          <p:cNvSpPr txBox="1">
            <a:spLocks/>
          </p:cNvSpPr>
          <p:nvPr/>
        </p:nvSpPr>
        <p:spPr>
          <a:xfrm>
            <a:off x="576073" y="1624015"/>
            <a:ext cx="4482083" cy="2139912"/>
          </a:xfrm>
          <a:prstGeom prst="rect">
            <a:avLst/>
          </a:prstGeom>
        </p:spPr>
        <p:txBody>
          <a:bodyPr vert="horz" wrap="square" lIns="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bg1"/>
                </a:solidFill>
                <a:latin typeface="Avenir Book"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venir Book"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venir Book"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p>
        </p:txBody>
      </p:sp>
      <p:pic>
        <p:nvPicPr>
          <p:cNvPr id="7" name="Picture 6" descr="A computer screen with icons&#10;&#10;Description automatically generated">
            <a:extLst>
              <a:ext uri="{FF2B5EF4-FFF2-40B4-BE49-F238E27FC236}">
                <a16:creationId xmlns:a16="http://schemas.microsoft.com/office/drawing/2014/main" id="{5671BA95-27DA-EC6D-9661-47B85044016D}"/>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a:stretch/>
        </p:blipFill>
        <p:spPr>
          <a:xfrm>
            <a:off x="4263992" y="0"/>
            <a:ext cx="7928008" cy="6729319"/>
          </a:xfrm>
          <a:prstGeom prst="rect">
            <a:avLst/>
          </a:prstGeom>
        </p:spPr>
      </p:pic>
    </p:spTree>
    <p:extLst>
      <p:ext uri="{BB962C8B-B14F-4D97-AF65-F5344CB8AC3E}">
        <p14:creationId xmlns:p14="http://schemas.microsoft.com/office/powerpoint/2010/main" val="2884960901"/>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C34AE3A-F1C9-6F47-3989-AA5EAA5613D6}"/>
              </a:ext>
            </a:extLst>
          </p:cNvPr>
          <p:cNvSpPr>
            <a:spLocks noGrp="1"/>
          </p:cNvSpPr>
          <p:nvPr>
            <p:ph type="title" idx="4294967295"/>
          </p:nvPr>
        </p:nvSpPr>
        <p:spPr>
          <a:xfrm>
            <a:off x="570593" y="506877"/>
            <a:ext cx="9964738" cy="430887"/>
          </a:xfrm>
        </p:spPr>
        <p:txBody>
          <a:bodyPr/>
          <a:lstStyle/>
          <a:p>
            <a:r>
              <a:rPr lang="en-GB" dirty="0"/>
              <a:t>Unlocking the value of AI at work</a:t>
            </a:r>
            <a:endParaRPr lang="en-US" dirty="0"/>
          </a:p>
        </p:txBody>
      </p:sp>
      <p:sp>
        <p:nvSpPr>
          <p:cNvPr id="14" name="Content Placeholder 2">
            <a:extLst>
              <a:ext uri="{FF2B5EF4-FFF2-40B4-BE49-F238E27FC236}">
                <a16:creationId xmlns:a16="http://schemas.microsoft.com/office/drawing/2014/main" id="{D9C0E648-AA9E-8C5C-A4CE-8CBCEF210234}"/>
              </a:ext>
            </a:extLst>
          </p:cNvPr>
          <p:cNvSpPr>
            <a:spLocks noGrp="1"/>
          </p:cNvSpPr>
          <p:nvPr>
            <p:ph sz="quarter" idx="4294967295"/>
          </p:nvPr>
        </p:nvSpPr>
        <p:spPr>
          <a:xfrm>
            <a:off x="570593" y="1252910"/>
            <a:ext cx="6434138" cy="276225"/>
          </a:xfrm>
        </p:spPr>
        <p:txBody>
          <a:bodyPr/>
          <a:lstStyle/>
          <a:p>
            <a:pPr marL="0" indent="0" fontAlgn="base">
              <a:buNone/>
            </a:pPr>
            <a:r>
              <a:rPr lang="en-GB" dirty="0">
                <a:gradFill>
                  <a:gsLst>
                    <a:gs pos="0">
                      <a:srgbClr val="C03BC4"/>
                    </a:gs>
                    <a:gs pos="100000">
                      <a:srgbClr val="0078D4"/>
                    </a:gs>
                  </a:gsLst>
                  <a:lin ang="0" scaled="0"/>
                </a:gradFill>
              </a:rPr>
              <a:t>Copilot can help your teams: </a:t>
            </a:r>
            <a:endParaRPr lang="en-US" dirty="0">
              <a:gradFill>
                <a:gsLst>
                  <a:gs pos="0">
                    <a:srgbClr val="C03BC4"/>
                  </a:gs>
                  <a:gs pos="100000">
                    <a:srgbClr val="0078D4"/>
                  </a:gs>
                </a:gsLst>
                <a:lin ang="0" scaled="0"/>
              </a:gradFill>
            </a:endParaRPr>
          </a:p>
        </p:txBody>
      </p:sp>
      <p:sp>
        <p:nvSpPr>
          <p:cNvPr id="9" name="Text Placeholder 2">
            <a:extLst>
              <a:ext uri="{FF2B5EF4-FFF2-40B4-BE49-F238E27FC236}">
                <a16:creationId xmlns:a16="http://schemas.microsoft.com/office/drawing/2014/main" id="{8AF11096-3F40-EF8D-95A3-BD589F5D7F4F}"/>
              </a:ext>
            </a:extLst>
          </p:cNvPr>
          <p:cNvSpPr txBox="1">
            <a:spLocks/>
          </p:cNvSpPr>
          <p:nvPr/>
        </p:nvSpPr>
        <p:spPr>
          <a:xfrm>
            <a:off x="488652" y="3067601"/>
            <a:ext cx="1980000" cy="6152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venir Book"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venir Book"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venir Book"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200">
                <a:latin typeface="+mj-lt"/>
              </a:rPr>
              <a:t>Summarise meetings,</a:t>
            </a:r>
            <a:br>
              <a:rPr lang="en-GB" sz="1200">
                <a:latin typeface="+mj-lt"/>
              </a:rPr>
            </a:br>
            <a:r>
              <a:rPr lang="en-GB" sz="1200">
                <a:latin typeface="+mj-lt"/>
              </a:rPr>
              <a:t>emails and documents  </a:t>
            </a:r>
            <a:endParaRPr lang="en-US" sz="1200">
              <a:latin typeface="+mj-lt"/>
            </a:endParaRPr>
          </a:p>
        </p:txBody>
      </p:sp>
      <p:sp>
        <p:nvSpPr>
          <p:cNvPr id="10" name="Text Placeholder 3">
            <a:extLst>
              <a:ext uri="{FF2B5EF4-FFF2-40B4-BE49-F238E27FC236}">
                <a16:creationId xmlns:a16="http://schemas.microsoft.com/office/drawing/2014/main" id="{7F995C7C-F78D-E993-24BC-15970B374963}"/>
              </a:ext>
            </a:extLst>
          </p:cNvPr>
          <p:cNvSpPr txBox="1">
            <a:spLocks/>
          </p:cNvSpPr>
          <p:nvPr/>
        </p:nvSpPr>
        <p:spPr>
          <a:xfrm>
            <a:off x="2710598" y="3064675"/>
            <a:ext cx="1980000" cy="6152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venir Book"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venir Book"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venir Book"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200">
                <a:latin typeface="+mj-lt"/>
              </a:rPr>
              <a:t>Draft and refine</a:t>
            </a:r>
            <a:br>
              <a:rPr lang="en-GB" sz="1200">
                <a:latin typeface="+mj-lt"/>
              </a:rPr>
            </a:br>
            <a:r>
              <a:rPr lang="en-GB" sz="1200">
                <a:latin typeface="+mj-lt"/>
              </a:rPr>
              <a:t>content faster  </a:t>
            </a:r>
            <a:endParaRPr lang="en-US" sz="1200">
              <a:latin typeface="+mj-lt"/>
            </a:endParaRPr>
          </a:p>
        </p:txBody>
      </p:sp>
      <p:sp>
        <p:nvSpPr>
          <p:cNvPr id="11" name="Text Placeholder 4">
            <a:extLst>
              <a:ext uri="{FF2B5EF4-FFF2-40B4-BE49-F238E27FC236}">
                <a16:creationId xmlns:a16="http://schemas.microsoft.com/office/drawing/2014/main" id="{4AECE0CC-EEF5-95CC-9D99-DC17D11BB380}"/>
              </a:ext>
            </a:extLst>
          </p:cNvPr>
          <p:cNvSpPr txBox="1">
            <a:spLocks/>
          </p:cNvSpPr>
          <p:nvPr/>
        </p:nvSpPr>
        <p:spPr>
          <a:xfrm>
            <a:off x="4779888" y="3064675"/>
            <a:ext cx="1636364" cy="6152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venir Book"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venir Book"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venir Book"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200">
                <a:latin typeface="+mj-lt"/>
              </a:rPr>
              <a:t>Analyse information</a:t>
            </a:r>
            <a:br>
              <a:rPr lang="en-GB" sz="1200">
                <a:latin typeface="+mj-lt"/>
              </a:rPr>
            </a:br>
            <a:r>
              <a:rPr lang="en-GB" sz="1200">
                <a:latin typeface="+mj-lt"/>
              </a:rPr>
              <a:t>in context  </a:t>
            </a:r>
            <a:endParaRPr lang="en-US" sz="1200">
              <a:latin typeface="+mj-lt"/>
            </a:endParaRPr>
          </a:p>
        </p:txBody>
      </p:sp>
      <p:sp>
        <p:nvSpPr>
          <p:cNvPr id="12" name="Text Placeholder 5">
            <a:extLst>
              <a:ext uri="{FF2B5EF4-FFF2-40B4-BE49-F238E27FC236}">
                <a16:creationId xmlns:a16="http://schemas.microsoft.com/office/drawing/2014/main" id="{5DB64812-D6F7-5BB6-10DB-9E573F6A158F}"/>
              </a:ext>
            </a:extLst>
          </p:cNvPr>
          <p:cNvSpPr txBox="1">
            <a:spLocks/>
          </p:cNvSpPr>
          <p:nvPr/>
        </p:nvSpPr>
        <p:spPr>
          <a:xfrm>
            <a:off x="488652" y="4733665"/>
            <a:ext cx="1980000" cy="6152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venir Book"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venir Book"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venir Book"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200">
                <a:latin typeface="+mj-lt"/>
              </a:rPr>
              <a:t>Turn notes into</a:t>
            </a:r>
            <a:br>
              <a:rPr lang="en-GB" sz="1200">
                <a:latin typeface="+mj-lt"/>
              </a:rPr>
            </a:br>
            <a:r>
              <a:rPr lang="en-GB" sz="1200">
                <a:latin typeface="+mj-lt"/>
              </a:rPr>
              <a:t>actionable next steps  </a:t>
            </a:r>
            <a:endParaRPr lang="en-US" sz="1200">
              <a:latin typeface="+mj-lt"/>
            </a:endParaRPr>
          </a:p>
        </p:txBody>
      </p:sp>
      <p:sp>
        <p:nvSpPr>
          <p:cNvPr id="13" name="Text Placeholder 6">
            <a:extLst>
              <a:ext uri="{FF2B5EF4-FFF2-40B4-BE49-F238E27FC236}">
                <a16:creationId xmlns:a16="http://schemas.microsoft.com/office/drawing/2014/main" id="{686FA951-A10E-60F3-2FB1-4A9E9826E4E1}"/>
              </a:ext>
            </a:extLst>
          </p:cNvPr>
          <p:cNvSpPr txBox="1">
            <a:spLocks/>
          </p:cNvSpPr>
          <p:nvPr/>
        </p:nvSpPr>
        <p:spPr>
          <a:xfrm>
            <a:off x="2710598" y="4729434"/>
            <a:ext cx="1618569" cy="6152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venir Book"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venir Book"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venir Book"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200">
                <a:latin typeface="+mj-lt"/>
              </a:rPr>
              <a:t>Get more from Microsoft 365 apps  </a:t>
            </a:r>
            <a:endParaRPr lang="en-US" sz="1200">
              <a:latin typeface="+mj-lt"/>
            </a:endParaRPr>
          </a:p>
        </p:txBody>
      </p:sp>
      <p:grpSp>
        <p:nvGrpSpPr>
          <p:cNvPr id="28" name="Group 27">
            <a:extLst>
              <a:ext uri="{FF2B5EF4-FFF2-40B4-BE49-F238E27FC236}">
                <a16:creationId xmlns:a16="http://schemas.microsoft.com/office/drawing/2014/main" id="{60614B2C-5A55-FAEE-DE5F-9C5FEBC9E75D}"/>
              </a:ext>
            </a:extLst>
          </p:cNvPr>
          <p:cNvGrpSpPr/>
          <p:nvPr/>
        </p:nvGrpSpPr>
        <p:grpSpPr>
          <a:xfrm>
            <a:off x="600018" y="2140990"/>
            <a:ext cx="752856" cy="752856"/>
            <a:chOff x="671707" y="2220621"/>
            <a:chExt cx="752856" cy="752856"/>
          </a:xfrm>
        </p:grpSpPr>
        <p:sp>
          <p:nvSpPr>
            <p:cNvPr id="2" name="Oval 1">
              <a:extLst>
                <a:ext uri="{FF2B5EF4-FFF2-40B4-BE49-F238E27FC236}">
                  <a16:creationId xmlns:a16="http://schemas.microsoft.com/office/drawing/2014/main" id="{4B107495-1DF5-B262-6A2F-CCE09CB74133}"/>
                </a:ext>
                <a:ext uri="{C183D7F6-B498-43B3-948B-1728B52AA6E4}">
                  <adec:decorative xmlns:adec="http://schemas.microsoft.com/office/drawing/2017/decorative" val="1"/>
                </a:ext>
              </a:extLst>
            </p:cNvPr>
            <p:cNvSpPr/>
            <p:nvPr/>
          </p:nvSpPr>
          <p:spPr bwMode="auto">
            <a:xfrm>
              <a:off x="671707" y="2220621"/>
              <a:ext cx="752856" cy="752856"/>
            </a:xfrm>
            <a:prstGeom prst="ellipse">
              <a:avLst/>
            </a:prstGeom>
            <a:gradFill flip="none" rotWithShape="1">
              <a:gsLst>
                <a:gs pos="0">
                  <a:srgbClr val="C03BC4"/>
                </a:gs>
                <a:gs pos="80000">
                  <a:srgbClr val="0078D4"/>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pic>
          <p:nvPicPr>
            <p:cNvPr id="8" name="Graphic 7">
              <a:extLst>
                <a:ext uri="{FF2B5EF4-FFF2-40B4-BE49-F238E27FC236}">
                  <a16:creationId xmlns:a16="http://schemas.microsoft.com/office/drawing/2014/main" id="{8F0225B1-B0DC-6458-F4A7-28B11090A12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64076" y="2348583"/>
              <a:ext cx="372543" cy="491079"/>
            </a:xfrm>
            <a:prstGeom prst="rect">
              <a:avLst/>
            </a:prstGeom>
          </p:spPr>
        </p:pic>
      </p:grpSp>
      <p:grpSp>
        <p:nvGrpSpPr>
          <p:cNvPr id="29" name="Group 28">
            <a:extLst>
              <a:ext uri="{FF2B5EF4-FFF2-40B4-BE49-F238E27FC236}">
                <a16:creationId xmlns:a16="http://schemas.microsoft.com/office/drawing/2014/main" id="{EA460C2B-FB27-FFD7-5F09-44E51730651F}"/>
              </a:ext>
            </a:extLst>
          </p:cNvPr>
          <p:cNvGrpSpPr/>
          <p:nvPr/>
        </p:nvGrpSpPr>
        <p:grpSpPr>
          <a:xfrm>
            <a:off x="2806336" y="2140990"/>
            <a:ext cx="752856" cy="752856"/>
            <a:chOff x="2952894" y="2220621"/>
            <a:chExt cx="752856" cy="752856"/>
          </a:xfrm>
        </p:grpSpPr>
        <p:sp>
          <p:nvSpPr>
            <p:cNvPr id="4" name="Oval 3">
              <a:extLst>
                <a:ext uri="{FF2B5EF4-FFF2-40B4-BE49-F238E27FC236}">
                  <a16:creationId xmlns:a16="http://schemas.microsoft.com/office/drawing/2014/main" id="{947AC7C8-E15B-C88A-277F-31A26C0B6040}"/>
                </a:ext>
                <a:ext uri="{C183D7F6-B498-43B3-948B-1728B52AA6E4}">
                  <adec:decorative xmlns:adec="http://schemas.microsoft.com/office/drawing/2017/decorative" val="1"/>
                </a:ext>
              </a:extLst>
            </p:cNvPr>
            <p:cNvSpPr/>
            <p:nvPr/>
          </p:nvSpPr>
          <p:spPr bwMode="auto">
            <a:xfrm>
              <a:off x="2952894" y="2220621"/>
              <a:ext cx="752856" cy="752856"/>
            </a:xfrm>
            <a:prstGeom prst="ellipse">
              <a:avLst/>
            </a:prstGeom>
            <a:gradFill flip="none" rotWithShape="1">
              <a:gsLst>
                <a:gs pos="0">
                  <a:srgbClr val="C03BC4"/>
                </a:gs>
                <a:gs pos="80000">
                  <a:srgbClr val="0078D4"/>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pic>
          <p:nvPicPr>
            <p:cNvPr id="24" name="Graphic 23">
              <a:extLst>
                <a:ext uri="{FF2B5EF4-FFF2-40B4-BE49-F238E27FC236}">
                  <a16:creationId xmlns:a16="http://schemas.microsoft.com/office/drawing/2014/main" id="{3380DE6B-3003-2DDA-04A7-2B2605F75BF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17171" y="2385175"/>
              <a:ext cx="537296" cy="417897"/>
            </a:xfrm>
            <a:prstGeom prst="rect">
              <a:avLst/>
            </a:prstGeom>
          </p:spPr>
        </p:pic>
      </p:grpSp>
      <p:grpSp>
        <p:nvGrpSpPr>
          <p:cNvPr id="31" name="Group 30">
            <a:extLst>
              <a:ext uri="{FF2B5EF4-FFF2-40B4-BE49-F238E27FC236}">
                <a16:creationId xmlns:a16="http://schemas.microsoft.com/office/drawing/2014/main" id="{C1E0AB9F-D5FC-DC3C-F578-73A7CBEA89C9}"/>
              </a:ext>
            </a:extLst>
          </p:cNvPr>
          <p:cNvGrpSpPr/>
          <p:nvPr/>
        </p:nvGrpSpPr>
        <p:grpSpPr>
          <a:xfrm>
            <a:off x="4868045" y="2140990"/>
            <a:ext cx="752856" cy="752856"/>
            <a:chOff x="5185955" y="2220621"/>
            <a:chExt cx="752856" cy="752856"/>
          </a:xfrm>
        </p:grpSpPr>
        <p:sp>
          <p:nvSpPr>
            <p:cNvPr id="6" name="Oval 5">
              <a:extLst>
                <a:ext uri="{FF2B5EF4-FFF2-40B4-BE49-F238E27FC236}">
                  <a16:creationId xmlns:a16="http://schemas.microsoft.com/office/drawing/2014/main" id="{2B6F8DB6-5E0F-24F9-FC61-4676049C2627}"/>
                </a:ext>
                <a:ext uri="{C183D7F6-B498-43B3-948B-1728B52AA6E4}">
                  <adec:decorative xmlns:adec="http://schemas.microsoft.com/office/drawing/2017/decorative" val="1"/>
                </a:ext>
              </a:extLst>
            </p:cNvPr>
            <p:cNvSpPr/>
            <p:nvPr/>
          </p:nvSpPr>
          <p:spPr bwMode="auto">
            <a:xfrm>
              <a:off x="5185955" y="2220621"/>
              <a:ext cx="752856" cy="752856"/>
            </a:xfrm>
            <a:prstGeom prst="ellipse">
              <a:avLst/>
            </a:prstGeom>
            <a:gradFill flip="none" rotWithShape="1">
              <a:gsLst>
                <a:gs pos="0">
                  <a:srgbClr val="C03BC4"/>
                </a:gs>
                <a:gs pos="80000">
                  <a:srgbClr val="0078D4"/>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pic>
          <p:nvPicPr>
            <p:cNvPr id="27" name="Graphic 26">
              <a:extLst>
                <a:ext uri="{FF2B5EF4-FFF2-40B4-BE49-F238E27FC236}">
                  <a16:creationId xmlns:a16="http://schemas.microsoft.com/office/drawing/2014/main" id="{7292750C-A235-25B2-57FD-DD966268C55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342889" y="2364444"/>
              <a:ext cx="460225" cy="460225"/>
            </a:xfrm>
            <a:prstGeom prst="rect">
              <a:avLst/>
            </a:prstGeom>
          </p:spPr>
        </p:pic>
      </p:grpSp>
      <p:grpSp>
        <p:nvGrpSpPr>
          <p:cNvPr id="25" name="Group 24">
            <a:extLst>
              <a:ext uri="{FF2B5EF4-FFF2-40B4-BE49-F238E27FC236}">
                <a16:creationId xmlns:a16="http://schemas.microsoft.com/office/drawing/2014/main" id="{55B0A27C-BD07-2065-4EC7-D7D2E7A416D0}"/>
              </a:ext>
            </a:extLst>
          </p:cNvPr>
          <p:cNvGrpSpPr/>
          <p:nvPr/>
        </p:nvGrpSpPr>
        <p:grpSpPr>
          <a:xfrm>
            <a:off x="573333" y="3862495"/>
            <a:ext cx="752856" cy="752856"/>
            <a:chOff x="671707" y="3991669"/>
            <a:chExt cx="752856" cy="752856"/>
          </a:xfrm>
        </p:grpSpPr>
        <p:sp>
          <p:nvSpPr>
            <p:cNvPr id="7" name="Oval 6">
              <a:extLst>
                <a:ext uri="{FF2B5EF4-FFF2-40B4-BE49-F238E27FC236}">
                  <a16:creationId xmlns:a16="http://schemas.microsoft.com/office/drawing/2014/main" id="{70E9E2FD-7C7D-AAF2-34DF-4D36F342BAF6}"/>
                </a:ext>
                <a:ext uri="{C183D7F6-B498-43B3-948B-1728B52AA6E4}">
                  <adec:decorative xmlns:adec="http://schemas.microsoft.com/office/drawing/2017/decorative" val="1"/>
                </a:ext>
              </a:extLst>
            </p:cNvPr>
            <p:cNvSpPr/>
            <p:nvPr/>
          </p:nvSpPr>
          <p:spPr bwMode="auto">
            <a:xfrm>
              <a:off x="671707" y="3991669"/>
              <a:ext cx="752856" cy="752856"/>
            </a:xfrm>
            <a:prstGeom prst="ellipse">
              <a:avLst/>
            </a:prstGeom>
            <a:gradFill flip="none" rotWithShape="1">
              <a:gsLst>
                <a:gs pos="0">
                  <a:srgbClr val="C03BC4"/>
                </a:gs>
                <a:gs pos="80000">
                  <a:srgbClr val="0078D4"/>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pic>
          <p:nvPicPr>
            <p:cNvPr id="30" name="Graphic 29">
              <a:extLst>
                <a:ext uri="{FF2B5EF4-FFF2-40B4-BE49-F238E27FC236}">
                  <a16:creationId xmlns:a16="http://schemas.microsoft.com/office/drawing/2014/main" id="{8203CDCC-089D-E32C-9EA7-21E2D339363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03459" y="4127397"/>
              <a:ext cx="506247" cy="506247"/>
            </a:xfrm>
            <a:prstGeom prst="rect">
              <a:avLst/>
            </a:prstGeom>
          </p:spPr>
        </p:pic>
      </p:grpSp>
      <p:grpSp>
        <p:nvGrpSpPr>
          <p:cNvPr id="26" name="Group 25">
            <a:extLst>
              <a:ext uri="{FF2B5EF4-FFF2-40B4-BE49-F238E27FC236}">
                <a16:creationId xmlns:a16="http://schemas.microsoft.com/office/drawing/2014/main" id="{0B658615-E359-91CE-C27F-AE655C8AC375}"/>
              </a:ext>
            </a:extLst>
          </p:cNvPr>
          <p:cNvGrpSpPr/>
          <p:nvPr/>
        </p:nvGrpSpPr>
        <p:grpSpPr>
          <a:xfrm>
            <a:off x="2806336" y="3862495"/>
            <a:ext cx="752856" cy="752856"/>
            <a:chOff x="2952894" y="3991669"/>
            <a:chExt cx="752856" cy="752856"/>
          </a:xfrm>
        </p:grpSpPr>
        <p:sp>
          <p:nvSpPr>
            <p:cNvPr id="15" name="Oval 14">
              <a:extLst>
                <a:ext uri="{FF2B5EF4-FFF2-40B4-BE49-F238E27FC236}">
                  <a16:creationId xmlns:a16="http://schemas.microsoft.com/office/drawing/2014/main" id="{D851F54F-DCC5-FB70-F601-80D817FD002C}"/>
                </a:ext>
                <a:ext uri="{C183D7F6-B498-43B3-948B-1728B52AA6E4}">
                  <adec:decorative xmlns:adec="http://schemas.microsoft.com/office/drawing/2017/decorative" val="1"/>
                </a:ext>
              </a:extLst>
            </p:cNvPr>
            <p:cNvSpPr/>
            <p:nvPr/>
          </p:nvSpPr>
          <p:spPr bwMode="auto">
            <a:xfrm>
              <a:off x="2952894" y="3991669"/>
              <a:ext cx="752856" cy="752856"/>
            </a:xfrm>
            <a:prstGeom prst="ellipse">
              <a:avLst/>
            </a:prstGeom>
            <a:gradFill flip="none" rotWithShape="1">
              <a:gsLst>
                <a:gs pos="0">
                  <a:srgbClr val="C03BC4"/>
                </a:gs>
                <a:gs pos="80000">
                  <a:srgbClr val="0078D4"/>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pic>
          <p:nvPicPr>
            <p:cNvPr id="33" name="Graphic 32">
              <a:extLst>
                <a:ext uri="{FF2B5EF4-FFF2-40B4-BE49-F238E27FC236}">
                  <a16:creationId xmlns:a16="http://schemas.microsoft.com/office/drawing/2014/main" id="{97A528F6-A7D8-30D2-3A7D-F0BBF61A13F2}"/>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3082345" y="4114973"/>
              <a:ext cx="506247" cy="506247"/>
            </a:xfrm>
            <a:prstGeom prst="rect">
              <a:avLst/>
            </a:prstGeom>
          </p:spPr>
        </p:pic>
      </p:grpSp>
      <p:pic>
        <p:nvPicPr>
          <p:cNvPr id="19" name="Picture 18" descr="A colorful gradient going from darker blue on the left side to light blue to magenta to orange on the right side">
            <a:extLst>
              <a:ext uri="{FF2B5EF4-FFF2-40B4-BE49-F238E27FC236}">
                <a16:creationId xmlns:a16="http://schemas.microsoft.com/office/drawing/2014/main" id="{81B3F085-4B5A-8339-423F-F483D4B428E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sp>
        <p:nvSpPr>
          <p:cNvPr id="21" name="TextBox 20">
            <a:extLst>
              <a:ext uri="{FF2B5EF4-FFF2-40B4-BE49-F238E27FC236}">
                <a16:creationId xmlns:a16="http://schemas.microsoft.com/office/drawing/2014/main" id="{8866DABE-F95A-2111-49EB-D2A2DDD834A9}"/>
              </a:ext>
            </a:extLst>
          </p:cNvPr>
          <p:cNvSpPr txBox="1"/>
          <p:nvPr/>
        </p:nvSpPr>
        <p:spPr>
          <a:xfrm>
            <a:off x="4779888" y="4015186"/>
            <a:ext cx="2482324" cy="1200329"/>
          </a:xfrm>
          <a:prstGeom prst="rect">
            <a:avLst/>
          </a:prstGeom>
          <a:noFill/>
        </p:spPr>
        <p:txBody>
          <a:bodyPr wrap="square">
            <a:spAutoFit/>
          </a:bodyPr>
          <a:lstStyle/>
          <a:p>
            <a:r>
              <a:rPr lang="en-GB" sz="1200" b="0" i="0" dirty="0">
                <a:effectLst/>
              </a:rPr>
              <a:t>You may find the best starting point is not a huge transformation programme. Instead, it could be finding practical, everyday use cases that are easy to understand and easy to adopt. </a:t>
            </a:r>
            <a:endParaRPr lang="en-US" sz="1200" dirty="0"/>
          </a:p>
        </p:txBody>
      </p:sp>
      <p:pic>
        <p:nvPicPr>
          <p:cNvPr id="37" name="Picture 36" descr="A person and person walking in an office&#10;&#10;Description automatically generated">
            <a:extLst>
              <a:ext uri="{FF2B5EF4-FFF2-40B4-BE49-F238E27FC236}">
                <a16:creationId xmlns:a16="http://schemas.microsoft.com/office/drawing/2014/main" id="{C02A0025-5E3C-F34B-0C33-67F63E9B7677}"/>
              </a:ext>
            </a:extLst>
          </p:cNvPr>
          <p:cNvPicPr>
            <a:picLocks noChangeAspect="1"/>
          </p:cNvPicPr>
          <p:nvPr/>
        </p:nvPicPr>
        <p:blipFill rotWithShape="1">
          <a:blip r:embed="rId8" cstate="screen">
            <a:extLst>
              <a:ext uri="{28A0092B-C50C-407E-A947-70E740481C1C}">
                <a14:useLocalDpi xmlns:a14="http://schemas.microsoft.com/office/drawing/2010/main" val="0"/>
              </a:ext>
            </a:extLst>
          </a:blip>
          <a:srcRect l="-909"/>
          <a:stretch/>
        </p:blipFill>
        <p:spPr>
          <a:xfrm>
            <a:off x="7883980" y="-1"/>
            <a:ext cx="4304972" cy="6724651"/>
          </a:xfrm>
          <a:prstGeom prst="rect">
            <a:avLst/>
          </a:prstGeom>
        </p:spPr>
      </p:pic>
    </p:spTree>
    <p:extLst>
      <p:ext uri="{BB962C8B-B14F-4D97-AF65-F5344CB8AC3E}">
        <p14:creationId xmlns:p14="http://schemas.microsoft.com/office/powerpoint/2010/main" val="3420788766"/>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C34AE3A-F1C9-6F47-3989-AA5EAA5613D6}"/>
              </a:ext>
            </a:extLst>
          </p:cNvPr>
          <p:cNvSpPr>
            <a:spLocks noGrp="1"/>
          </p:cNvSpPr>
          <p:nvPr>
            <p:ph type="title" idx="4294967295"/>
          </p:nvPr>
        </p:nvSpPr>
        <p:spPr>
          <a:xfrm>
            <a:off x="575532" y="511513"/>
            <a:ext cx="9964738" cy="430887"/>
          </a:xfrm>
        </p:spPr>
        <p:txBody>
          <a:bodyPr/>
          <a:lstStyle/>
          <a:p>
            <a:r>
              <a:rPr lang="en-GB" dirty="0"/>
              <a:t>Copilot tools at a glance</a:t>
            </a:r>
            <a:endParaRPr lang="en-US" dirty="0"/>
          </a:p>
        </p:txBody>
      </p:sp>
      <p:sp>
        <p:nvSpPr>
          <p:cNvPr id="14" name="Content Placeholder 2">
            <a:extLst>
              <a:ext uri="{FF2B5EF4-FFF2-40B4-BE49-F238E27FC236}">
                <a16:creationId xmlns:a16="http://schemas.microsoft.com/office/drawing/2014/main" id="{D9C0E648-AA9E-8C5C-A4CE-8CBCEF210234}"/>
              </a:ext>
            </a:extLst>
          </p:cNvPr>
          <p:cNvSpPr>
            <a:spLocks noGrp="1"/>
          </p:cNvSpPr>
          <p:nvPr>
            <p:ph sz="quarter" idx="4294967295"/>
          </p:nvPr>
        </p:nvSpPr>
        <p:spPr>
          <a:xfrm>
            <a:off x="575532" y="1254346"/>
            <a:ext cx="10774022" cy="492443"/>
          </a:xfrm>
        </p:spPr>
        <p:txBody>
          <a:bodyPr/>
          <a:lstStyle/>
          <a:p>
            <a:pPr marL="0" indent="0" fontAlgn="base">
              <a:buNone/>
            </a:pPr>
            <a:r>
              <a:rPr lang="en-GB" sz="1600" dirty="0"/>
              <a:t>Copilot brings together a growing set of AI experiences </a:t>
            </a:r>
            <a:r>
              <a:rPr lang="en-GB" sz="1600" dirty="0">
                <a:latin typeface="+mn-lt"/>
              </a:rPr>
              <a:t>designed to support different kinds of work. Across these, </a:t>
            </a:r>
            <a:br>
              <a:rPr lang="en-GB" sz="1600" dirty="0">
                <a:latin typeface="+mn-lt"/>
              </a:rPr>
            </a:br>
            <a:r>
              <a:rPr lang="en-GB" sz="1600" dirty="0">
                <a:latin typeface="+mn-lt"/>
              </a:rPr>
              <a:t>your teams can do things like summarise, analyse, draft, translate and create more easily in the flow of work. </a:t>
            </a:r>
            <a:endParaRPr lang="en-US" sz="1600" dirty="0">
              <a:latin typeface="+mn-lt"/>
            </a:endParaRPr>
          </a:p>
        </p:txBody>
      </p:sp>
      <p:sp>
        <p:nvSpPr>
          <p:cNvPr id="2" name="Oval 1">
            <a:extLst>
              <a:ext uri="{FF2B5EF4-FFF2-40B4-BE49-F238E27FC236}">
                <a16:creationId xmlns:a16="http://schemas.microsoft.com/office/drawing/2014/main" id="{4B107495-1DF5-B262-6A2F-CCE09CB74133}"/>
              </a:ext>
              <a:ext uri="{C183D7F6-B498-43B3-948B-1728B52AA6E4}">
                <adec:decorative xmlns:adec="http://schemas.microsoft.com/office/drawing/2017/decorative" val="1"/>
              </a:ext>
            </a:extLst>
          </p:cNvPr>
          <p:cNvSpPr/>
          <p:nvPr/>
        </p:nvSpPr>
        <p:spPr bwMode="auto">
          <a:xfrm>
            <a:off x="574664" y="2342369"/>
            <a:ext cx="752856" cy="752856"/>
          </a:xfrm>
          <a:prstGeom prst="ellipse">
            <a:avLst/>
          </a:prstGeom>
          <a:gradFill flip="none" rotWithShape="1">
            <a:gsLst>
              <a:gs pos="0">
                <a:srgbClr val="C03BC4"/>
              </a:gs>
              <a:gs pos="80000">
                <a:srgbClr val="0078D4"/>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4" name="Oval 3">
            <a:extLst>
              <a:ext uri="{FF2B5EF4-FFF2-40B4-BE49-F238E27FC236}">
                <a16:creationId xmlns:a16="http://schemas.microsoft.com/office/drawing/2014/main" id="{947AC7C8-E15B-C88A-277F-31A26C0B6040}"/>
              </a:ext>
              <a:ext uri="{C183D7F6-B498-43B3-948B-1728B52AA6E4}">
                <adec:decorative xmlns:adec="http://schemas.microsoft.com/office/drawing/2017/decorative" val="1"/>
              </a:ext>
            </a:extLst>
          </p:cNvPr>
          <p:cNvSpPr/>
          <p:nvPr/>
        </p:nvSpPr>
        <p:spPr bwMode="auto">
          <a:xfrm>
            <a:off x="2468026" y="2342369"/>
            <a:ext cx="752856" cy="752856"/>
          </a:xfrm>
          <a:prstGeom prst="ellipse">
            <a:avLst/>
          </a:prstGeom>
          <a:gradFill flip="none" rotWithShape="1">
            <a:gsLst>
              <a:gs pos="0">
                <a:srgbClr val="C03BC4"/>
              </a:gs>
              <a:gs pos="80000">
                <a:srgbClr val="0078D4"/>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6" name="Oval 5">
            <a:extLst>
              <a:ext uri="{FF2B5EF4-FFF2-40B4-BE49-F238E27FC236}">
                <a16:creationId xmlns:a16="http://schemas.microsoft.com/office/drawing/2014/main" id="{2B6F8DB6-5E0F-24F9-FC61-4676049C2627}"/>
              </a:ext>
              <a:ext uri="{C183D7F6-B498-43B3-948B-1728B52AA6E4}">
                <adec:decorative xmlns:adec="http://schemas.microsoft.com/office/drawing/2017/decorative" val="1"/>
              </a:ext>
            </a:extLst>
          </p:cNvPr>
          <p:cNvSpPr/>
          <p:nvPr/>
        </p:nvSpPr>
        <p:spPr bwMode="auto">
          <a:xfrm>
            <a:off x="4359017" y="2342369"/>
            <a:ext cx="752856" cy="752856"/>
          </a:xfrm>
          <a:prstGeom prst="ellipse">
            <a:avLst/>
          </a:prstGeom>
          <a:gradFill flip="none" rotWithShape="1">
            <a:gsLst>
              <a:gs pos="0">
                <a:srgbClr val="C03BC4"/>
              </a:gs>
              <a:gs pos="80000">
                <a:srgbClr val="0078D4"/>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7" name="Oval 6">
            <a:extLst>
              <a:ext uri="{FF2B5EF4-FFF2-40B4-BE49-F238E27FC236}">
                <a16:creationId xmlns:a16="http://schemas.microsoft.com/office/drawing/2014/main" id="{70E9E2FD-7C7D-AAF2-34DF-4D36F342BAF6}"/>
              </a:ext>
              <a:ext uri="{C183D7F6-B498-43B3-948B-1728B52AA6E4}">
                <adec:decorative xmlns:adec="http://schemas.microsoft.com/office/drawing/2017/decorative" val="1"/>
              </a:ext>
            </a:extLst>
          </p:cNvPr>
          <p:cNvSpPr/>
          <p:nvPr/>
        </p:nvSpPr>
        <p:spPr bwMode="auto">
          <a:xfrm>
            <a:off x="8125502" y="2339349"/>
            <a:ext cx="752856" cy="752856"/>
          </a:xfrm>
          <a:prstGeom prst="ellipse">
            <a:avLst/>
          </a:prstGeom>
          <a:gradFill flip="none" rotWithShape="1">
            <a:gsLst>
              <a:gs pos="0">
                <a:srgbClr val="C03BC4"/>
              </a:gs>
              <a:gs pos="80000">
                <a:srgbClr val="0078D4"/>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15" name="Oval 14">
            <a:extLst>
              <a:ext uri="{FF2B5EF4-FFF2-40B4-BE49-F238E27FC236}">
                <a16:creationId xmlns:a16="http://schemas.microsoft.com/office/drawing/2014/main" id="{D851F54F-DCC5-FB70-F601-80D817FD002C}"/>
              </a:ext>
              <a:ext uri="{C183D7F6-B498-43B3-948B-1728B52AA6E4}">
                <adec:decorative xmlns:adec="http://schemas.microsoft.com/office/drawing/2017/decorative" val="1"/>
              </a:ext>
            </a:extLst>
          </p:cNvPr>
          <p:cNvSpPr/>
          <p:nvPr/>
        </p:nvSpPr>
        <p:spPr bwMode="auto">
          <a:xfrm>
            <a:off x="10023125" y="2331474"/>
            <a:ext cx="752856" cy="752856"/>
          </a:xfrm>
          <a:prstGeom prst="ellipse">
            <a:avLst/>
          </a:prstGeom>
          <a:gradFill flip="none" rotWithShape="1">
            <a:gsLst>
              <a:gs pos="0">
                <a:srgbClr val="C03BC4"/>
              </a:gs>
              <a:gs pos="80000">
                <a:srgbClr val="0078D4"/>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pic>
        <p:nvPicPr>
          <p:cNvPr id="19" name="Picture 18" descr="A colorful gradient going from darker blue on the left side to light blue to magenta to orange on the right side">
            <a:extLst>
              <a:ext uri="{FF2B5EF4-FFF2-40B4-BE49-F238E27FC236}">
                <a16:creationId xmlns:a16="http://schemas.microsoft.com/office/drawing/2014/main" id="{81B3F085-4B5A-8339-423F-F483D4B428E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6724651"/>
            <a:ext cx="12188952" cy="133281"/>
          </a:xfrm>
          <a:prstGeom prst="roundRect">
            <a:avLst>
              <a:gd name="adj" fmla="val 0"/>
            </a:avLst>
          </a:prstGeom>
        </p:spPr>
      </p:pic>
      <p:grpSp>
        <p:nvGrpSpPr>
          <p:cNvPr id="3" name="Group 2">
            <a:extLst>
              <a:ext uri="{FF2B5EF4-FFF2-40B4-BE49-F238E27FC236}">
                <a16:creationId xmlns:a16="http://schemas.microsoft.com/office/drawing/2014/main" id="{0188A94E-5340-BF9B-97F3-3CF67D30D3A8}"/>
              </a:ext>
            </a:extLst>
          </p:cNvPr>
          <p:cNvGrpSpPr/>
          <p:nvPr/>
        </p:nvGrpSpPr>
        <p:grpSpPr>
          <a:xfrm>
            <a:off x="574664" y="4715095"/>
            <a:ext cx="7834964" cy="1195221"/>
            <a:chOff x="1992196" y="4616364"/>
            <a:chExt cx="7834964" cy="1195221"/>
          </a:xfrm>
        </p:grpSpPr>
        <p:sp>
          <p:nvSpPr>
            <p:cNvPr id="32" name="Rectangle: Rounded Corners 6">
              <a:extLst>
                <a:ext uri="{FF2B5EF4-FFF2-40B4-BE49-F238E27FC236}">
                  <a16:creationId xmlns:a16="http://schemas.microsoft.com/office/drawing/2014/main" id="{636AD2E1-7D40-DA8D-08B4-E2FA402D1965}"/>
                </a:ext>
              </a:extLst>
            </p:cNvPr>
            <p:cNvSpPr>
              <a:spLocks/>
            </p:cNvSpPr>
            <p:nvPr/>
          </p:nvSpPr>
          <p:spPr bwMode="auto">
            <a:xfrm>
              <a:off x="1992196" y="4616364"/>
              <a:ext cx="7834964" cy="1195221"/>
            </a:xfrm>
            <a:prstGeom prst="roundRect">
              <a:avLst>
                <a:gd name="adj" fmla="val 6789"/>
              </a:avLst>
            </a:prstGeom>
            <a:solidFill>
              <a:schemeClr val="accent2">
                <a:lumMod val="20000"/>
                <a:lumOff val="80000"/>
              </a:schemeClr>
            </a:solidFill>
            <a:ln w="28575">
              <a:noFill/>
              <a:headEnd type="none" w="med" len="med"/>
              <a:tailEnd type="none" w="med" len="med"/>
            </a:ln>
            <a:effectLst>
              <a:outerShdw blurRad="127000" dist="63500" dir="2700005" rotWithShape="0">
                <a:scrgbClr r="0" g="0" b="0">
                  <a:alpha val="14000"/>
                </a:scrgbClr>
              </a:outerShdw>
            </a:effectLst>
            <a:extLst>
              <a:ext uri="{53640926-AAD7-44D8-BBD7-CCE9431645EC}">
                <a14:shadowObscured xmlns:a14="http://schemas.microsoft.com/office/drawing/2010/main"/>
              </a:ext>
            </a:extLst>
          </p:spPr>
          <p:txBody>
            <a:bodyPr rot="0" spcFirstLastPara="0" vertOverflow="overflow" horzOverflow="overflow" vert="horz" wrap="square" lIns="914400" tIns="0" rIns="274320" bIns="0" numCol="1" spcCol="0" rtlCol="0" fromWordArt="0" anchor="ctr" anchorCtr="0" forceAA="0" compatLnSpc="1">
              <a:prstTxWarp prst="textNoShape">
                <a:avLst/>
              </a:prstTxWarp>
              <a:noAutofit/>
            </a:bodyPr>
            <a:lstStyle/>
            <a:p>
              <a:pPr lvl="0">
                <a:lnSpc>
                  <a:spcPct val="115000"/>
                </a:lnSpc>
                <a:spcAft>
                  <a:spcPts val="800"/>
                </a:spcAft>
              </a:pPr>
              <a:endParaRPr lang="en-GB" sz="1600" kern="100">
                <a:effectLst/>
                <a:latin typeface="Segoe Sans Display" pitchFamily="2" charset="0"/>
                <a:ea typeface="Aptos" panose="020B0004020202020204" pitchFamily="34" charset="0"/>
                <a:cs typeface="Segoe Sans Display" pitchFamily="2" charset="0"/>
              </a:endParaRPr>
            </a:p>
          </p:txBody>
        </p:sp>
        <p:sp>
          <p:nvSpPr>
            <p:cNvPr id="21" name="TextBox 20">
              <a:extLst>
                <a:ext uri="{FF2B5EF4-FFF2-40B4-BE49-F238E27FC236}">
                  <a16:creationId xmlns:a16="http://schemas.microsoft.com/office/drawing/2014/main" id="{8866DABE-F95A-2111-49EB-D2A2DDD834A9}"/>
                </a:ext>
              </a:extLst>
            </p:cNvPr>
            <p:cNvSpPr txBox="1"/>
            <p:nvPr/>
          </p:nvSpPr>
          <p:spPr>
            <a:xfrm>
              <a:off x="2305709" y="4931420"/>
              <a:ext cx="7251942" cy="584775"/>
            </a:xfrm>
            <a:prstGeom prst="rect">
              <a:avLst/>
            </a:prstGeom>
            <a:noFill/>
          </p:spPr>
          <p:txBody>
            <a:bodyPr wrap="square">
              <a:spAutoFit/>
            </a:bodyPr>
            <a:lstStyle/>
            <a:p>
              <a:pPr marL="0" indent="0" fontAlgn="base">
                <a:buNone/>
              </a:pPr>
              <a:r>
                <a:rPr lang="en-GB" sz="1600"/>
                <a:t>The best place to start is with practical use cases that are simple to understand, </a:t>
              </a:r>
              <a:br>
                <a:rPr lang="en-GB" sz="1600"/>
              </a:br>
              <a:r>
                <a:rPr lang="en-GB" sz="1600"/>
                <a:t>easy to put into practice and quick to demonstrate value. </a:t>
              </a:r>
              <a:endParaRPr lang="en-US" sz="1600"/>
            </a:p>
          </p:txBody>
        </p:sp>
      </p:grpSp>
      <p:sp>
        <p:nvSpPr>
          <p:cNvPr id="16" name="Text Placeholder 2">
            <a:extLst>
              <a:ext uri="{FF2B5EF4-FFF2-40B4-BE49-F238E27FC236}">
                <a16:creationId xmlns:a16="http://schemas.microsoft.com/office/drawing/2014/main" id="{10E9E1AF-D685-FCBE-C56A-1F95F1245C08}"/>
              </a:ext>
            </a:extLst>
          </p:cNvPr>
          <p:cNvSpPr txBox="1">
            <a:spLocks/>
          </p:cNvSpPr>
          <p:nvPr/>
        </p:nvSpPr>
        <p:spPr>
          <a:xfrm>
            <a:off x="472442" y="3279149"/>
            <a:ext cx="1495650" cy="6152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venir Book"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venir Book"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venir Book"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200">
                <a:latin typeface="+mj-lt"/>
              </a:rPr>
              <a:t>Copilot Chat</a:t>
            </a:r>
            <a:br>
              <a:rPr lang="en-GB" sz="1200">
                <a:solidFill>
                  <a:srgbClr val="F7652C"/>
                </a:solidFill>
                <a:latin typeface="+mn-lt"/>
              </a:rPr>
            </a:br>
            <a:r>
              <a:rPr lang="en-GB" sz="1200">
                <a:latin typeface="+mn-lt"/>
              </a:rPr>
              <a:t>Ask, draft, summarise</a:t>
            </a:r>
            <a:br>
              <a:rPr lang="en-GB" sz="1200">
                <a:latin typeface="+mn-lt"/>
              </a:rPr>
            </a:br>
            <a:r>
              <a:rPr lang="en-GB" sz="1200">
                <a:latin typeface="+mn-lt"/>
              </a:rPr>
              <a:t>transcribe</a:t>
            </a:r>
            <a:br>
              <a:rPr lang="en-GB" sz="1200">
                <a:latin typeface="+mn-lt"/>
              </a:rPr>
            </a:br>
            <a:r>
              <a:rPr lang="en-GB" sz="1200">
                <a:latin typeface="+mn-lt"/>
              </a:rPr>
              <a:t>and translate </a:t>
            </a:r>
            <a:endParaRPr lang="en-US" sz="1200">
              <a:latin typeface="+mn-lt"/>
            </a:endParaRPr>
          </a:p>
        </p:txBody>
      </p:sp>
      <p:sp>
        <p:nvSpPr>
          <p:cNvPr id="17" name="Text Placeholder 2">
            <a:extLst>
              <a:ext uri="{FF2B5EF4-FFF2-40B4-BE49-F238E27FC236}">
                <a16:creationId xmlns:a16="http://schemas.microsoft.com/office/drawing/2014/main" id="{40653A5D-3487-1415-F24B-3582F1FE7A46}"/>
              </a:ext>
            </a:extLst>
          </p:cNvPr>
          <p:cNvSpPr txBox="1">
            <a:spLocks/>
          </p:cNvSpPr>
          <p:nvPr/>
        </p:nvSpPr>
        <p:spPr>
          <a:xfrm>
            <a:off x="2374223" y="3279149"/>
            <a:ext cx="1378691" cy="6152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venir Book"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venir Book"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venir Book"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200" dirty="0">
                <a:latin typeface="+mj-lt"/>
              </a:rPr>
              <a:t>Search</a:t>
            </a:r>
            <a:br>
              <a:rPr lang="en-GB" sz="1200" dirty="0">
                <a:latin typeface="+mn-lt"/>
              </a:rPr>
            </a:br>
            <a:r>
              <a:rPr lang="en-GB" sz="1200" dirty="0">
                <a:latin typeface="+mn-lt"/>
              </a:rPr>
              <a:t>Find information faster across work content</a:t>
            </a:r>
            <a:endParaRPr lang="en-US" sz="1200" dirty="0">
              <a:latin typeface="+mn-lt"/>
            </a:endParaRPr>
          </a:p>
        </p:txBody>
      </p:sp>
      <p:sp>
        <p:nvSpPr>
          <p:cNvPr id="18" name="Text Placeholder 2">
            <a:extLst>
              <a:ext uri="{FF2B5EF4-FFF2-40B4-BE49-F238E27FC236}">
                <a16:creationId xmlns:a16="http://schemas.microsoft.com/office/drawing/2014/main" id="{5B7708D4-17FF-2127-2041-06E9E41F0ED5}"/>
              </a:ext>
            </a:extLst>
          </p:cNvPr>
          <p:cNvSpPr txBox="1">
            <a:spLocks/>
          </p:cNvSpPr>
          <p:nvPr/>
        </p:nvSpPr>
        <p:spPr>
          <a:xfrm>
            <a:off x="4257764" y="3279149"/>
            <a:ext cx="1378691" cy="6152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venir Book"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venir Book"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venir Book"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200">
                <a:latin typeface="+mj-lt"/>
              </a:rPr>
              <a:t>Notebooks</a:t>
            </a:r>
            <a:br>
              <a:rPr lang="en-GB" sz="1200">
                <a:latin typeface="+mn-lt"/>
              </a:rPr>
            </a:br>
            <a:r>
              <a:rPr lang="en-GB" sz="1200">
                <a:latin typeface="+mn-lt"/>
              </a:rPr>
              <a:t>Bring chats, notes and files together</a:t>
            </a:r>
            <a:endParaRPr lang="en-US" sz="1200">
              <a:latin typeface="+mn-lt"/>
            </a:endParaRPr>
          </a:p>
        </p:txBody>
      </p:sp>
      <p:sp>
        <p:nvSpPr>
          <p:cNvPr id="20" name="Text Placeholder 2">
            <a:extLst>
              <a:ext uri="{FF2B5EF4-FFF2-40B4-BE49-F238E27FC236}">
                <a16:creationId xmlns:a16="http://schemas.microsoft.com/office/drawing/2014/main" id="{CDED0F3D-B6F9-1123-E16F-AB887FF9E3CA}"/>
              </a:ext>
            </a:extLst>
          </p:cNvPr>
          <p:cNvSpPr txBox="1">
            <a:spLocks/>
          </p:cNvSpPr>
          <p:nvPr/>
        </p:nvSpPr>
        <p:spPr>
          <a:xfrm>
            <a:off x="6163883" y="3279149"/>
            <a:ext cx="1495650" cy="6152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venir Book"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venir Book"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venir Book"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200" dirty="0">
                <a:latin typeface="+mj-lt"/>
              </a:rPr>
              <a:t>Agents</a:t>
            </a:r>
            <a:br>
              <a:rPr lang="en-GB" sz="1200" dirty="0">
                <a:latin typeface="+mn-lt"/>
              </a:rPr>
            </a:br>
            <a:r>
              <a:rPr lang="en-GB" sz="1200" dirty="0">
                <a:latin typeface="+mn-lt"/>
              </a:rPr>
              <a:t>Automate </a:t>
            </a:r>
            <a:br>
              <a:rPr lang="en-GB" sz="1200" dirty="0">
                <a:latin typeface="+mn-lt"/>
              </a:rPr>
            </a:br>
            <a:r>
              <a:rPr lang="en-GB" sz="1200" dirty="0">
                <a:latin typeface="+mn-lt"/>
              </a:rPr>
              <a:t>or support</a:t>
            </a:r>
            <a:br>
              <a:rPr lang="en-GB" sz="1200" dirty="0">
                <a:latin typeface="+mn-lt"/>
              </a:rPr>
            </a:br>
            <a:r>
              <a:rPr lang="en-GB" sz="1200" dirty="0">
                <a:latin typeface="+mn-lt"/>
              </a:rPr>
              <a:t>specific tasks</a:t>
            </a:r>
            <a:endParaRPr lang="en-US" sz="1200" dirty="0">
              <a:latin typeface="+mn-lt"/>
            </a:endParaRPr>
          </a:p>
        </p:txBody>
      </p:sp>
      <p:sp>
        <p:nvSpPr>
          <p:cNvPr id="22" name="Text Placeholder 2">
            <a:extLst>
              <a:ext uri="{FF2B5EF4-FFF2-40B4-BE49-F238E27FC236}">
                <a16:creationId xmlns:a16="http://schemas.microsoft.com/office/drawing/2014/main" id="{ADFA7EEB-79C5-6A7D-D544-ADCF5BEBD287}"/>
              </a:ext>
            </a:extLst>
          </p:cNvPr>
          <p:cNvSpPr txBox="1">
            <a:spLocks/>
          </p:cNvSpPr>
          <p:nvPr/>
        </p:nvSpPr>
        <p:spPr>
          <a:xfrm>
            <a:off x="8033766" y="3279149"/>
            <a:ext cx="1378691" cy="6152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venir Book"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venir Book"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venir Book"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200" dirty="0">
                <a:latin typeface="+mj-lt"/>
              </a:rPr>
              <a:t>Researcher</a:t>
            </a:r>
            <a:br>
              <a:rPr lang="en-GB" sz="1200" dirty="0">
                <a:latin typeface="+mn-lt"/>
              </a:rPr>
            </a:br>
            <a:r>
              <a:rPr lang="en-GB" sz="1200" dirty="0">
                <a:latin typeface="+mn-lt"/>
              </a:rPr>
              <a:t>Handle deeper multi-step research</a:t>
            </a:r>
            <a:endParaRPr lang="en-US" sz="1200" dirty="0">
              <a:latin typeface="+mn-lt"/>
            </a:endParaRPr>
          </a:p>
        </p:txBody>
      </p:sp>
      <p:sp>
        <p:nvSpPr>
          <p:cNvPr id="23" name="Text Placeholder 2">
            <a:extLst>
              <a:ext uri="{FF2B5EF4-FFF2-40B4-BE49-F238E27FC236}">
                <a16:creationId xmlns:a16="http://schemas.microsoft.com/office/drawing/2014/main" id="{70BEDD67-AF5B-79BC-0AE3-DA05345F390C}"/>
              </a:ext>
            </a:extLst>
          </p:cNvPr>
          <p:cNvSpPr txBox="1">
            <a:spLocks/>
          </p:cNvSpPr>
          <p:nvPr/>
        </p:nvSpPr>
        <p:spPr>
          <a:xfrm>
            <a:off x="9925707" y="3279149"/>
            <a:ext cx="1378691" cy="6152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venir Book"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venir Book"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venir Book"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200" dirty="0">
                <a:latin typeface="+mj-lt"/>
              </a:rPr>
              <a:t>Analyst</a:t>
            </a:r>
            <a:br>
              <a:rPr lang="en-GB" sz="1200" dirty="0">
                <a:latin typeface="+mn-lt"/>
              </a:rPr>
            </a:br>
            <a:r>
              <a:rPr lang="en-GB" sz="1200" dirty="0">
                <a:latin typeface="+mn-lt"/>
              </a:rPr>
              <a:t>Help with</a:t>
            </a:r>
            <a:br>
              <a:rPr lang="en-GB" sz="1200" dirty="0">
                <a:latin typeface="+mn-lt"/>
              </a:rPr>
            </a:br>
            <a:r>
              <a:rPr lang="en-GB" sz="1200" dirty="0">
                <a:latin typeface="+mn-lt"/>
              </a:rPr>
              <a:t>data analysis</a:t>
            </a:r>
            <a:br>
              <a:rPr lang="en-GB" sz="1200" dirty="0">
                <a:latin typeface="+mn-lt"/>
              </a:rPr>
            </a:br>
            <a:r>
              <a:rPr lang="en-GB" sz="1200" dirty="0">
                <a:latin typeface="+mn-lt"/>
              </a:rPr>
              <a:t>and insight generation</a:t>
            </a:r>
            <a:endParaRPr lang="en-US" sz="1200" dirty="0">
              <a:latin typeface="+mn-lt"/>
            </a:endParaRPr>
          </a:p>
        </p:txBody>
      </p:sp>
      <p:sp>
        <p:nvSpPr>
          <p:cNvPr id="36" name="Oval 35">
            <a:extLst>
              <a:ext uri="{FF2B5EF4-FFF2-40B4-BE49-F238E27FC236}">
                <a16:creationId xmlns:a16="http://schemas.microsoft.com/office/drawing/2014/main" id="{636BBBC3-363B-49F3-BD49-37D1AECDE955}"/>
              </a:ext>
              <a:ext uri="{C183D7F6-B498-43B3-948B-1728B52AA6E4}">
                <adec:decorative xmlns:adec="http://schemas.microsoft.com/office/drawing/2017/decorative" val="1"/>
              </a:ext>
            </a:extLst>
          </p:cNvPr>
          <p:cNvSpPr/>
          <p:nvPr/>
        </p:nvSpPr>
        <p:spPr bwMode="auto">
          <a:xfrm>
            <a:off x="6253567" y="2339349"/>
            <a:ext cx="752856" cy="752856"/>
          </a:xfrm>
          <a:prstGeom prst="ellipse">
            <a:avLst/>
          </a:prstGeom>
          <a:gradFill flip="none" rotWithShape="1">
            <a:gsLst>
              <a:gs pos="0">
                <a:srgbClr val="C03BC4"/>
              </a:gs>
              <a:gs pos="80000">
                <a:srgbClr val="0078D4"/>
              </a:gs>
            </a:gsLst>
            <a:lin ang="135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pic>
        <p:nvPicPr>
          <p:cNvPr id="51" name="Graphic 50">
            <a:extLst>
              <a:ext uri="{FF2B5EF4-FFF2-40B4-BE49-F238E27FC236}">
                <a16:creationId xmlns:a16="http://schemas.microsoft.com/office/drawing/2014/main" id="{E6036305-6E2C-28DD-402A-A411BA940E1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654175" y="2466207"/>
            <a:ext cx="444547" cy="477476"/>
          </a:xfrm>
          <a:prstGeom prst="rect">
            <a:avLst/>
          </a:prstGeom>
        </p:spPr>
      </p:pic>
      <p:pic>
        <p:nvPicPr>
          <p:cNvPr id="52" name="Graphic 51">
            <a:extLst>
              <a:ext uri="{FF2B5EF4-FFF2-40B4-BE49-F238E27FC236}">
                <a16:creationId xmlns:a16="http://schemas.microsoft.com/office/drawing/2014/main" id="{103913FE-1764-3C9A-3B27-5546E02905A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492146" y="2476275"/>
            <a:ext cx="574453" cy="473924"/>
          </a:xfrm>
          <a:prstGeom prst="rect">
            <a:avLst/>
          </a:prstGeom>
        </p:spPr>
      </p:pic>
      <p:pic>
        <p:nvPicPr>
          <p:cNvPr id="53" name="Graphic 52">
            <a:extLst>
              <a:ext uri="{FF2B5EF4-FFF2-40B4-BE49-F238E27FC236}">
                <a16:creationId xmlns:a16="http://schemas.microsoft.com/office/drawing/2014/main" id="{44EB42CD-51FF-9689-9C85-F19E015DECE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158229" y="2447172"/>
            <a:ext cx="490690" cy="490690"/>
          </a:xfrm>
          <a:prstGeom prst="rect">
            <a:avLst/>
          </a:prstGeom>
        </p:spPr>
      </p:pic>
      <p:pic>
        <p:nvPicPr>
          <p:cNvPr id="54" name="Graphic 53">
            <a:extLst>
              <a:ext uri="{FF2B5EF4-FFF2-40B4-BE49-F238E27FC236}">
                <a16:creationId xmlns:a16="http://schemas.microsoft.com/office/drawing/2014/main" id="{925368CC-991E-858D-BAD4-F78B65AA61ED}"/>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369834" y="2465679"/>
            <a:ext cx="520322" cy="433602"/>
          </a:xfrm>
          <a:prstGeom prst="rect">
            <a:avLst/>
          </a:prstGeom>
        </p:spPr>
      </p:pic>
      <p:pic>
        <p:nvPicPr>
          <p:cNvPr id="55" name="Graphic 54">
            <a:extLst>
              <a:ext uri="{FF2B5EF4-FFF2-40B4-BE49-F238E27FC236}">
                <a16:creationId xmlns:a16="http://schemas.microsoft.com/office/drawing/2014/main" id="{E7487F43-BD3C-7E66-19C5-A1E35BC8CE1B}"/>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8214704" y="2496522"/>
            <a:ext cx="574452" cy="393047"/>
          </a:xfrm>
          <a:prstGeom prst="rect">
            <a:avLst/>
          </a:prstGeom>
        </p:spPr>
      </p:pic>
      <p:grpSp>
        <p:nvGrpSpPr>
          <p:cNvPr id="10" name="Group 9">
            <a:extLst>
              <a:ext uri="{FF2B5EF4-FFF2-40B4-BE49-F238E27FC236}">
                <a16:creationId xmlns:a16="http://schemas.microsoft.com/office/drawing/2014/main" id="{1A48CAD4-1568-A7C9-792C-DC50BEF022FC}"/>
              </a:ext>
            </a:extLst>
          </p:cNvPr>
          <p:cNvGrpSpPr/>
          <p:nvPr/>
        </p:nvGrpSpPr>
        <p:grpSpPr>
          <a:xfrm>
            <a:off x="697845" y="2472885"/>
            <a:ext cx="506493" cy="430888"/>
            <a:chOff x="718574" y="2618359"/>
            <a:chExt cx="506493" cy="430888"/>
          </a:xfrm>
        </p:grpSpPr>
        <p:grpSp>
          <p:nvGrpSpPr>
            <p:cNvPr id="9" name="Group 8">
              <a:extLst>
                <a:ext uri="{FF2B5EF4-FFF2-40B4-BE49-F238E27FC236}">
                  <a16:creationId xmlns:a16="http://schemas.microsoft.com/office/drawing/2014/main" id="{4B439FFE-F18F-523A-0802-D13247122B9B}"/>
                </a:ext>
              </a:extLst>
            </p:cNvPr>
            <p:cNvGrpSpPr/>
            <p:nvPr/>
          </p:nvGrpSpPr>
          <p:grpSpPr>
            <a:xfrm>
              <a:off x="718574" y="2618359"/>
              <a:ext cx="506493" cy="430888"/>
              <a:chOff x="718574" y="2618359"/>
              <a:chExt cx="506493" cy="430888"/>
            </a:xfrm>
          </p:grpSpPr>
          <p:grpSp>
            <p:nvGrpSpPr>
              <p:cNvPr id="38" name="Graphic 18">
                <a:extLst>
                  <a:ext uri="{FF2B5EF4-FFF2-40B4-BE49-F238E27FC236}">
                    <a16:creationId xmlns:a16="http://schemas.microsoft.com/office/drawing/2014/main" id="{BBE14A38-DC9E-20DE-615A-FD459F507030}"/>
                  </a:ext>
                </a:extLst>
              </p:cNvPr>
              <p:cNvGrpSpPr/>
              <p:nvPr/>
            </p:nvGrpSpPr>
            <p:grpSpPr>
              <a:xfrm>
                <a:off x="718574" y="2664389"/>
                <a:ext cx="423068" cy="384858"/>
                <a:chOff x="664765" y="2517810"/>
                <a:chExt cx="736818" cy="670271"/>
              </a:xfrm>
              <a:noFill/>
            </p:grpSpPr>
            <p:sp>
              <p:nvSpPr>
                <p:cNvPr id="40" name="Rounded Rectangle 39">
                  <a:extLst>
                    <a:ext uri="{FF2B5EF4-FFF2-40B4-BE49-F238E27FC236}">
                      <a16:creationId xmlns:a16="http://schemas.microsoft.com/office/drawing/2014/main" id="{9AC287F7-B81E-C8C5-2C69-F7009C42C1C4}"/>
                    </a:ext>
                  </a:extLst>
                </p:cNvPr>
                <p:cNvSpPr/>
                <p:nvPr/>
              </p:nvSpPr>
              <p:spPr>
                <a:xfrm rot="-5400">
                  <a:off x="852057" y="2801170"/>
                  <a:ext cx="358184" cy="267090"/>
                </a:xfrm>
                <a:prstGeom prst="roundRect">
                  <a:avLst>
                    <a:gd name="adj" fmla="val 41137"/>
                  </a:avLst>
                </a:prstGeom>
                <a:noFill/>
                <a:ln w="15875" cap="rnd">
                  <a:solidFill>
                    <a:schemeClr val="bg1"/>
                  </a:solidFill>
                  <a:prstDash val="solid"/>
                  <a:round/>
                </a:ln>
              </p:spPr>
              <p:txBody>
                <a:bodyPr/>
                <a:lstStyle/>
                <a:p>
                  <a:endParaRPr lang="en-US">
                    <a:solidFill>
                      <a:schemeClr val="bg1"/>
                    </a:solidFill>
                  </a:endParaRPr>
                </a:p>
              </p:txBody>
            </p:sp>
            <p:sp>
              <p:nvSpPr>
                <p:cNvPr id="41" name="Freeform 40">
                  <a:extLst>
                    <a:ext uri="{FF2B5EF4-FFF2-40B4-BE49-F238E27FC236}">
                      <a16:creationId xmlns:a16="http://schemas.microsoft.com/office/drawing/2014/main" id="{3D6A82B0-FA17-3A41-1FA0-EE6BD33435B0}"/>
                    </a:ext>
                  </a:extLst>
                </p:cNvPr>
                <p:cNvSpPr/>
                <p:nvPr/>
              </p:nvSpPr>
              <p:spPr>
                <a:xfrm>
                  <a:off x="734226" y="2681245"/>
                  <a:ext cx="594000" cy="506836"/>
                </a:xfrm>
                <a:custGeom>
                  <a:avLst/>
                  <a:gdLst>
                    <a:gd name="csX0" fmla="*/ 579393 w 594000"/>
                    <a:gd name="csY0" fmla="*/ 124006 h 506836"/>
                    <a:gd name="csX1" fmla="*/ 594000 w 594000"/>
                    <a:gd name="csY1" fmla="*/ 197615 h 506836"/>
                    <a:gd name="csX2" fmla="*/ 594000 w 594000"/>
                    <a:gd name="csY2" fmla="*/ 308267 h 506836"/>
                    <a:gd name="csX3" fmla="*/ 392430 w 594000"/>
                    <a:gd name="csY3" fmla="*/ 506519 h 506836"/>
                    <a:gd name="csX4" fmla="*/ 202220 w 594000"/>
                    <a:gd name="csY4" fmla="*/ 506837 h 506836"/>
                    <a:gd name="csX5" fmla="*/ 1 w 594000"/>
                    <a:gd name="csY5" fmla="*/ 309221 h 506836"/>
                    <a:gd name="csX6" fmla="*/ 1 w 594000"/>
                    <a:gd name="csY6" fmla="*/ 198569 h 506836"/>
                    <a:gd name="csX7" fmla="*/ 201409 w 594000"/>
                    <a:gd name="csY7" fmla="*/ 318 h 506836"/>
                    <a:gd name="csX8" fmla="*/ 391618 w 594000"/>
                    <a:gd name="csY8" fmla="*/ 0 h 506836"/>
                    <a:gd name="csX9" fmla="*/ 441767 w 594000"/>
                    <a:gd name="csY9" fmla="*/ 6041 h 50683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594000" h="506836">
                      <a:moveTo>
                        <a:pt x="579393" y="124006"/>
                      </a:moveTo>
                      <a:cubicBezTo>
                        <a:pt x="588807" y="146741"/>
                        <a:pt x="594000" y="171542"/>
                        <a:pt x="594000" y="197615"/>
                      </a:cubicBezTo>
                      <a:lnTo>
                        <a:pt x="594000" y="308267"/>
                      </a:lnTo>
                      <a:cubicBezTo>
                        <a:pt x="594325" y="417647"/>
                        <a:pt x="504089" y="506360"/>
                        <a:pt x="392430" y="506519"/>
                      </a:cubicBezTo>
                      <a:lnTo>
                        <a:pt x="202220" y="506837"/>
                      </a:lnTo>
                      <a:cubicBezTo>
                        <a:pt x="90724" y="506996"/>
                        <a:pt x="163" y="418601"/>
                        <a:pt x="1" y="309221"/>
                      </a:cubicBezTo>
                      <a:lnTo>
                        <a:pt x="1" y="198569"/>
                      </a:lnTo>
                      <a:cubicBezTo>
                        <a:pt x="-324" y="89189"/>
                        <a:pt x="89912" y="477"/>
                        <a:pt x="201409" y="318"/>
                      </a:cubicBezTo>
                      <a:lnTo>
                        <a:pt x="391618" y="0"/>
                      </a:lnTo>
                      <a:cubicBezTo>
                        <a:pt x="408984" y="0"/>
                        <a:pt x="425700" y="2067"/>
                        <a:pt x="441767" y="6041"/>
                      </a:cubicBezTo>
                    </a:path>
                  </a:pathLst>
                </a:custGeom>
                <a:noFill/>
                <a:ln w="15875" cap="rnd">
                  <a:solidFill>
                    <a:schemeClr val="bg1"/>
                  </a:solidFill>
                  <a:prstDash val="solid"/>
                  <a:round/>
                </a:ln>
              </p:spPr>
              <p:txBody>
                <a:bodyPr/>
                <a:lstStyle/>
                <a:p>
                  <a:endParaRPr lang="en-US">
                    <a:solidFill>
                      <a:schemeClr val="bg1"/>
                    </a:solidFill>
                  </a:endParaRPr>
                </a:p>
              </p:txBody>
            </p:sp>
            <p:sp>
              <p:nvSpPr>
                <p:cNvPr id="50" name="Freeform 49">
                  <a:extLst>
                    <a:ext uri="{FF2B5EF4-FFF2-40B4-BE49-F238E27FC236}">
                      <a16:creationId xmlns:a16="http://schemas.microsoft.com/office/drawing/2014/main" id="{4339AF36-4B68-DF17-C668-0C1BFBB38154}"/>
                    </a:ext>
                  </a:extLst>
                </p:cNvPr>
                <p:cNvSpPr/>
                <p:nvPr/>
              </p:nvSpPr>
              <p:spPr>
                <a:xfrm>
                  <a:off x="1112537" y="2912723"/>
                  <a:ext cx="16228" cy="31955"/>
                </a:xfrm>
                <a:custGeom>
                  <a:avLst/>
                  <a:gdLst>
                    <a:gd name="csX0" fmla="*/ 0 w 16229"/>
                    <a:gd name="csY0" fmla="*/ 31956 h 31955"/>
                    <a:gd name="csX1" fmla="*/ 0 w 16229"/>
                    <a:gd name="csY1" fmla="*/ 0 h 31955"/>
                  </a:gdLst>
                  <a:ahLst/>
                  <a:cxnLst>
                    <a:cxn ang="0">
                      <a:pos x="csX0" y="csY0"/>
                    </a:cxn>
                    <a:cxn ang="0">
                      <a:pos x="csX1" y="csY1"/>
                    </a:cxn>
                  </a:cxnLst>
                  <a:rect l="l" t="t" r="r" b="b"/>
                  <a:pathLst>
                    <a:path w="16229" h="31955">
                      <a:moveTo>
                        <a:pt x="0" y="31956"/>
                      </a:moveTo>
                      <a:lnTo>
                        <a:pt x="0" y="0"/>
                      </a:lnTo>
                    </a:path>
                  </a:pathLst>
                </a:custGeom>
                <a:ln w="15875" cap="rnd">
                  <a:solidFill>
                    <a:schemeClr val="bg1"/>
                  </a:solidFill>
                  <a:prstDash val="solid"/>
                  <a:round/>
                </a:ln>
              </p:spPr>
              <p:txBody>
                <a:bodyPr/>
                <a:lstStyle/>
                <a:p>
                  <a:endParaRPr lang="en-US">
                    <a:solidFill>
                      <a:schemeClr val="bg1"/>
                    </a:solidFill>
                  </a:endParaRPr>
                </a:p>
              </p:txBody>
            </p:sp>
            <p:grpSp>
              <p:nvGrpSpPr>
                <p:cNvPr id="43" name="Graphic 18">
                  <a:extLst>
                    <a:ext uri="{FF2B5EF4-FFF2-40B4-BE49-F238E27FC236}">
                      <a16:creationId xmlns:a16="http://schemas.microsoft.com/office/drawing/2014/main" id="{943B96DC-BA9F-BA57-9445-E7F67360F1B4}"/>
                    </a:ext>
                  </a:extLst>
                </p:cNvPr>
                <p:cNvGrpSpPr/>
                <p:nvPr/>
              </p:nvGrpSpPr>
              <p:grpSpPr>
                <a:xfrm>
                  <a:off x="664765" y="2846746"/>
                  <a:ext cx="736818" cy="187599"/>
                  <a:chOff x="664765" y="2846746"/>
                  <a:chExt cx="736818" cy="187599"/>
                </a:xfrm>
                <a:noFill/>
              </p:grpSpPr>
              <p:sp>
                <p:nvSpPr>
                  <p:cNvPr id="47" name="Freeform 46">
                    <a:extLst>
                      <a:ext uri="{FF2B5EF4-FFF2-40B4-BE49-F238E27FC236}">
                        <a16:creationId xmlns:a16="http://schemas.microsoft.com/office/drawing/2014/main" id="{23BFAD0A-A5D6-495C-CFF0-561D0248FB96}"/>
                      </a:ext>
                    </a:extLst>
                  </p:cNvPr>
                  <p:cNvSpPr/>
                  <p:nvPr/>
                </p:nvSpPr>
                <p:spPr>
                  <a:xfrm>
                    <a:off x="664765" y="2847699"/>
                    <a:ext cx="65891" cy="186645"/>
                  </a:xfrm>
                  <a:custGeom>
                    <a:avLst/>
                    <a:gdLst>
                      <a:gd name="csX0" fmla="*/ 65892 w 65891"/>
                      <a:gd name="csY0" fmla="*/ 186646 h 186645"/>
                      <a:gd name="csX1" fmla="*/ 0 w 65891"/>
                      <a:gd name="csY1" fmla="*/ 122258 h 186645"/>
                      <a:gd name="csX2" fmla="*/ 0 w 65891"/>
                      <a:gd name="csY2" fmla="*/ 64547 h 186645"/>
                      <a:gd name="csX3" fmla="*/ 65567 w 65891"/>
                      <a:gd name="csY3" fmla="*/ 0 h 186645"/>
                    </a:gdLst>
                    <a:ahLst/>
                    <a:cxnLst>
                      <a:cxn ang="0">
                        <a:pos x="csX0" y="csY0"/>
                      </a:cxn>
                      <a:cxn ang="0">
                        <a:pos x="csX1" y="csY1"/>
                      </a:cxn>
                      <a:cxn ang="0">
                        <a:pos x="csX2" y="csY2"/>
                      </a:cxn>
                      <a:cxn ang="0">
                        <a:pos x="csX3" y="csY3"/>
                      </a:cxn>
                    </a:cxnLst>
                    <a:rect l="l" t="t" r="r" b="b"/>
                    <a:pathLst>
                      <a:path w="65891" h="186645">
                        <a:moveTo>
                          <a:pt x="65892" y="186646"/>
                        </a:moveTo>
                        <a:cubicBezTo>
                          <a:pt x="29538" y="186646"/>
                          <a:pt x="0" y="157870"/>
                          <a:pt x="0" y="122258"/>
                        </a:cubicBezTo>
                        <a:lnTo>
                          <a:pt x="0" y="64547"/>
                        </a:lnTo>
                        <a:cubicBezTo>
                          <a:pt x="0" y="28935"/>
                          <a:pt x="29213" y="0"/>
                          <a:pt x="65567" y="0"/>
                        </a:cubicBezTo>
                      </a:path>
                    </a:pathLst>
                  </a:custGeom>
                  <a:noFill/>
                  <a:ln w="15875" cap="rnd">
                    <a:solidFill>
                      <a:schemeClr val="bg1"/>
                    </a:solidFill>
                    <a:prstDash val="solid"/>
                    <a:round/>
                  </a:ln>
                </p:spPr>
                <p:txBody>
                  <a:bodyPr/>
                  <a:lstStyle/>
                  <a:p>
                    <a:endParaRPr lang="en-US">
                      <a:solidFill>
                        <a:schemeClr val="bg1"/>
                      </a:solidFill>
                    </a:endParaRPr>
                  </a:p>
                </p:txBody>
              </p:sp>
              <p:sp>
                <p:nvSpPr>
                  <p:cNvPr id="48" name="Freeform 47">
                    <a:extLst>
                      <a:ext uri="{FF2B5EF4-FFF2-40B4-BE49-F238E27FC236}">
                        <a16:creationId xmlns:a16="http://schemas.microsoft.com/office/drawing/2014/main" id="{110DAF4D-8A78-E08B-4CE6-7BAD0B2B1A67}"/>
                      </a:ext>
                    </a:extLst>
                  </p:cNvPr>
                  <p:cNvSpPr/>
                  <p:nvPr/>
                </p:nvSpPr>
                <p:spPr>
                  <a:xfrm>
                    <a:off x="1335529" y="2846746"/>
                    <a:ext cx="66053" cy="186645"/>
                  </a:xfrm>
                  <a:custGeom>
                    <a:avLst/>
                    <a:gdLst>
                      <a:gd name="csX0" fmla="*/ 325 w 66053"/>
                      <a:gd name="csY0" fmla="*/ 186646 h 186645"/>
                      <a:gd name="csX1" fmla="*/ 66054 w 66053"/>
                      <a:gd name="csY1" fmla="*/ 122099 h 186645"/>
                      <a:gd name="csX2" fmla="*/ 66054 w 66053"/>
                      <a:gd name="csY2" fmla="*/ 64388 h 186645"/>
                      <a:gd name="csX3" fmla="*/ 0 w 66053"/>
                      <a:gd name="csY3" fmla="*/ 0 h 186645"/>
                    </a:gdLst>
                    <a:ahLst/>
                    <a:cxnLst>
                      <a:cxn ang="0">
                        <a:pos x="csX0" y="csY0"/>
                      </a:cxn>
                      <a:cxn ang="0">
                        <a:pos x="csX1" y="csY1"/>
                      </a:cxn>
                      <a:cxn ang="0">
                        <a:pos x="csX2" y="csY2"/>
                      </a:cxn>
                      <a:cxn ang="0">
                        <a:pos x="csX3" y="csY3"/>
                      </a:cxn>
                    </a:cxnLst>
                    <a:rect l="l" t="t" r="r" b="b"/>
                    <a:pathLst>
                      <a:path w="66053" h="186645">
                        <a:moveTo>
                          <a:pt x="325" y="186646"/>
                        </a:moveTo>
                        <a:cubicBezTo>
                          <a:pt x="36679" y="186646"/>
                          <a:pt x="66054" y="157711"/>
                          <a:pt x="66054" y="122099"/>
                        </a:cubicBezTo>
                        <a:lnTo>
                          <a:pt x="66054" y="64388"/>
                        </a:lnTo>
                        <a:cubicBezTo>
                          <a:pt x="66054" y="28776"/>
                          <a:pt x="36354" y="0"/>
                          <a:pt x="0" y="0"/>
                        </a:cubicBezTo>
                      </a:path>
                    </a:pathLst>
                  </a:custGeom>
                  <a:noFill/>
                  <a:ln w="15875" cap="rnd">
                    <a:solidFill>
                      <a:schemeClr val="bg1"/>
                    </a:solidFill>
                    <a:prstDash val="solid"/>
                    <a:round/>
                  </a:ln>
                </p:spPr>
                <p:txBody>
                  <a:bodyPr/>
                  <a:lstStyle/>
                  <a:p>
                    <a:endParaRPr lang="en-US">
                      <a:solidFill>
                        <a:schemeClr val="bg1"/>
                      </a:solidFill>
                    </a:endParaRPr>
                  </a:p>
                </p:txBody>
              </p:sp>
            </p:grpSp>
            <p:grpSp>
              <p:nvGrpSpPr>
                <p:cNvPr id="44" name="Graphic 18">
                  <a:extLst>
                    <a:ext uri="{FF2B5EF4-FFF2-40B4-BE49-F238E27FC236}">
                      <a16:creationId xmlns:a16="http://schemas.microsoft.com/office/drawing/2014/main" id="{6FE51D96-286A-7F40-7F5B-53F3E977ED90}"/>
                    </a:ext>
                  </a:extLst>
                </p:cNvPr>
                <p:cNvGrpSpPr/>
                <p:nvPr/>
              </p:nvGrpSpPr>
              <p:grpSpPr>
                <a:xfrm>
                  <a:off x="988381" y="2517810"/>
                  <a:ext cx="85529" cy="159459"/>
                  <a:chOff x="988381" y="2517810"/>
                  <a:chExt cx="85529" cy="159459"/>
                </a:xfrm>
                <a:noFill/>
              </p:grpSpPr>
              <p:sp>
                <p:nvSpPr>
                  <p:cNvPr id="45" name="Freeform 44">
                    <a:extLst>
                      <a:ext uri="{FF2B5EF4-FFF2-40B4-BE49-F238E27FC236}">
                        <a16:creationId xmlns:a16="http://schemas.microsoft.com/office/drawing/2014/main" id="{AEB7FDC9-B6B3-732E-D8B7-DD85E6E133AF}"/>
                      </a:ext>
                    </a:extLst>
                  </p:cNvPr>
                  <p:cNvSpPr/>
                  <p:nvPr/>
                </p:nvSpPr>
                <p:spPr>
                  <a:xfrm>
                    <a:off x="1031064" y="2605569"/>
                    <a:ext cx="162" cy="71701"/>
                  </a:xfrm>
                  <a:custGeom>
                    <a:avLst/>
                    <a:gdLst>
                      <a:gd name="csX0" fmla="*/ 162 w 162"/>
                      <a:gd name="csY0" fmla="*/ 71701 h 71701"/>
                      <a:gd name="csX1" fmla="*/ 0 w 162"/>
                      <a:gd name="csY1" fmla="*/ 0 h 71701"/>
                    </a:gdLst>
                    <a:ahLst/>
                    <a:cxnLst>
                      <a:cxn ang="0">
                        <a:pos x="csX0" y="csY0"/>
                      </a:cxn>
                      <a:cxn ang="0">
                        <a:pos x="csX1" y="csY1"/>
                      </a:cxn>
                    </a:cxnLst>
                    <a:rect l="l" t="t" r="r" b="b"/>
                    <a:pathLst>
                      <a:path w="162" h="71701">
                        <a:moveTo>
                          <a:pt x="162" y="71701"/>
                        </a:moveTo>
                        <a:lnTo>
                          <a:pt x="0" y="0"/>
                        </a:lnTo>
                      </a:path>
                    </a:pathLst>
                  </a:custGeom>
                  <a:ln w="15875" cap="rnd">
                    <a:solidFill>
                      <a:schemeClr val="bg1"/>
                    </a:solidFill>
                    <a:prstDash val="solid"/>
                    <a:round/>
                  </a:ln>
                </p:spPr>
                <p:txBody>
                  <a:bodyPr/>
                  <a:lstStyle/>
                  <a:p>
                    <a:endParaRPr lang="en-US">
                      <a:solidFill>
                        <a:schemeClr val="bg1"/>
                      </a:solidFill>
                    </a:endParaRPr>
                  </a:p>
                </p:txBody>
              </p:sp>
              <p:sp>
                <p:nvSpPr>
                  <p:cNvPr id="46" name="Freeform 45">
                    <a:extLst>
                      <a:ext uri="{FF2B5EF4-FFF2-40B4-BE49-F238E27FC236}">
                        <a16:creationId xmlns:a16="http://schemas.microsoft.com/office/drawing/2014/main" id="{FB53935B-6FB0-918A-B2A3-03A0CD4A5140}"/>
                      </a:ext>
                    </a:extLst>
                  </p:cNvPr>
                  <p:cNvSpPr/>
                  <p:nvPr/>
                </p:nvSpPr>
                <p:spPr>
                  <a:xfrm>
                    <a:off x="988381" y="2517810"/>
                    <a:ext cx="85529" cy="83783"/>
                  </a:xfrm>
                  <a:custGeom>
                    <a:avLst/>
                    <a:gdLst>
                      <a:gd name="csX0" fmla="*/ 85529 w 85529"/>
                      <a:gd name="csY0" fmla="*/ 41812 h 83783"/>
                      <a:gd name="csX1" fmla="*/ 42684 w 85529"/>
                      <a:gd name="csY1" fmla="*/ 0 h 83783"/>
                      <a:gd name="csX2" fmla="*/ 0 w 85529"/>
                      <a:gd name="csY2" fmla="*/ 41971 h 83783"/>
                      <a:gd name="csX3" fmla="*/ 42846 w 85529"/>
                      <a:gd name="csY3" fmla="*/ 83784 h 83783"/>
                      <a:gd name="csX4" fmla="*/ 85529 w 85529"/>
                      <a:gd name="csY4" fmla="*/ 41812 h 83783"/>
                    </a:gdLst>
                    <a:ahLst/>
                    <a:cxnLst>
                      <a:cxn ang="0">
                        <a:pos x="csX0" y="csY0"/>
                      </a:cxn>
                      <a:cxn ang="0">
                        <a:pos x="csX1" y="csY1"/>
                      </a:cxn>
                      <a:cxn ang="0">
                        <a:pos x="csX2" y="csY2"/>
                      </a:cxn>
                      <a:cxn ang="0">
                        <a:pos x="csX3" y="csY3"/>
                      </a:cxn>
                      <a:cxn ang="0">
                        <a:pos x="csX4" y="csY4"/>
                      </a:cxn>
                    </a:cxnLst>
                    <a:rect l="l" t="t" r="r" b="b"/>
                    <a:pathLst>
                      <a:path w="85529" h="83783">
                        <a:moveTo>
                          <a:pt x="85529" y="41812"/>
                        </a:moveTo>
                        <a:cubicBezTo>
                          <a:pt x="85529" y="18601"/>
                          <a:pt x="66379" y="0"/>
                          <a:pt x="42684" y="0"/>
                        </a:cubicBezTo>
                        <a:cubicBezTo>
                          <a:pt x="19151" y="0"/>
                          <a:pt x="0" y="18760"/>
                          <a:pt x="0" y="41971"/>
                        </a:cubicBezTo>
                        <a:cubicBezTo>
                          <a:pt x="0" y="65183"/>
                          <a:pt x="19151" y="83784"/>
                          <a:pt x="42846" y="83784"/>
                        </a:cubicBezTo>
                        <a:cubicBezTo>
                          <a:pt x="66379" y="83784"/>
                          <a:pt x="85529" y="65024"/>
                          <a:pt x="85529" y="41812"/>
                        </a:cubicBezTo>
                        <a:close/>
                      </a:path>
                    </a:pathLst>
                  </a:custGeom>
                  <a:noFill/>
                  <a:ln w="15875" cap="rnd">
                    <a:solidFill>
                      <a:schemeClr val="bg1"/>
                    </a:solidFill>
                    <a:prstDash val="solid"/>
                    <a:round/>
                  </a:ln>
                </p:spPr>
                <p:txBody>
                  <a:bodyPr/>
                  <a:lstStyle/>
                  <a:p>
                    <a:endParaRPr lang="en-US">
                      <a:solidFill>
                        <a:schemeClr val="bg1"/>
                      </a:solidFill>
                    </a:endParaRPr>
                  </a:p>
                </p:txBody>
              </p:sp>
            </p:grpSp>
          </p:grpSp>
          <p:sp>
            <p:nvSpPr>
              <p:cNvPr id="39" name="Freeform 38">
                <a:extLst>
                  <a:ext uri="{FF2B5EF4-FFF2-40B4-BE49-F238E27FC236}">
                    <a16:creationId xmlns:a16="http://schemas.microsoft.com/office/drawing/2014/main" id="{540BB85A-04FE-89B3-41D4-A232700CF683}"/>
                  </a:ext>
                </a:extLst>
              </p:cNvPr>
              <p:cNvSpPr/>
              <p:nvPr/>
            </p:nvSpPr>
            <p:spPr>
              <a:xfrm>
                <a:off x="1027104" y="2618359"/>
                <a:ext cx="197963" cy="194014"/>
              </a:xfrm>
              <a:custGeom>
                <a:avLst/>
                <a:gdLst>
                  <a:gd name="csX0" fmla="*/ 50330 w 344773"/>
                  <a:gd name="csY0" fmla="*/ 49483 h 337896"/>
                  <a:gd name="csX1" fmla="*/ 294259 w 344773"/>
                  <a:gd name="csY1" fmla="*/ 49483 h 337896"/>
                  <a:gd name="csX2" fmla="*/ 294259 w 344773"/>
                  <a:gd name="csY2" fmla="*/ 288434 h 337896"/>
                  <a:gd name="csX3" fmla="*/ 81978 w 344773"/>
                  <a:gd name="csY3" fmla="*/ 312918 h 337896"/>
                  <a:gd name="csX4" fmla="*/ 7809 w 344773"/>
                  <a:gd name="csY4" fmla="*/ 330247 h 337896"/>
                  <a:gd name="csX5" fmla="*/ 25499 w 344773"/>
                  <a:gd name="csY5" fmla="*/ 257592 h 337896"/>
                  <a:gd name="csX6" fmla="*/ 50493 w 344773"/>
                  <a:gd name="csY6" fmla="*/ 49642 h 33789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344773" h="337896">
                    <a:moveTo>
                      <a:pt x="50330" y="49483"/>
                    </a:moveTo>
                    <a:cubicBezTo>
                      <a:pt x="117683" y="-16494"/>
                      <a:pt x="226907" y="-16494"/>
                      <a:pt x="294259" y="49483"/>
                    </a:cubicBezTo>
                    <a:cubicBezTo>
                      <a:pt x="361612" y="115461"/>
                      <a:pt x="361612" y="222456"/>
                      <a:pt x="294259" y="288434"/>
                    </a:cubicBezTo>
                    <a:cubicBezTo>
                      <a:pt x="236645" y="344873"/>
                      <a:pt x="148519" y="352981"/>
                      <a:pt x="81978" y="312918"/>
                    </a:cubicBezTo>
                    <a:lnTo>
                      <a:pt x="7809" y="330247"/>
                    </a:lnTo>
                    <a:lnTo>
                      <a:pt x="25499" y="257592"/>
                    </a:lnTo>
                    <a:cubicBezTo>
                      <a:pt x="-15399" y="192568"/>
                      <a:pt x="-7122" y="106081"/>
                      <a:pt x="50493" y="49642"/>
                    </a:cubicBezTo>
                    <a:close/>
                  </a:path>
                </a:pathLst>
              </a:custGeom>
              <a:noFill/>
              <a:ln w="15875" cap="rnd">
                <a:solidFill>
                  <a:schemeClr val="bg1"/>
                </a:solidFill>
                <a:prstDash val="solid"/>
                <a:round/>
              </a:ln>
            </p:spPr>
            <p:txBody>
              <a:bodyPr/>
              <a:lstStyle/>
              <a:p>
                <a:endParaRPr lang="en-US">
                  <a:solidFill>
                    <a:schemeClr val="bg1"/>
                  </a:solidFill>
                </a:endParaRPr>
              </a:p>
            </p:txBody>
          </p:sp>
        </p:grpSp>
        <p:sp>
          <p:nvSpPr>
            <p:cNvPr id="8" name="Freeform 7">
              <a:extLst>
                <a:ext uri="{FF2B5EF4-FFF2-40B4-BE49-F238E27FC236}">
                  <a16:creationId xmlns:a16="http://schemas.microsoft.com/office/drawing/2014/main" id="{317F8AE0-C6AA-CB93-C534-4150740DA5D2}"/>
                </a:ext>
              </a:extLst>
            </p:cNvPr>
            <p:cNvSpPr/>
            <p:nvPr/>
          </p:nvSpPr>
          <p:spPr>
            <a:xfrm>
              <a:off x="874789" y="2888494"/>
              <a:ext cx="9318" cy="18348"/>
            </a:xfrm>
            <a:custGeom>
              <a:avLst/>
              <a:gdLst>
                <a:gd name="csX0" fmla="*/ 0 w 16229"/>
                <a:gd name="csY0" fmla="*/ 31956 h 31955"/>
                <a:gd name="csX1" fmla="*/ 0 w 16229"/>
                <a:gd name="csY1" fmla="*/ 0 h 31955"/>
              </a:gdLst>
              <a:ahLst/>
              <a:cxnLst>
                <a:cxn ang="0">
                  <a:pos x="csX0" y="csY0"/>
                </a:cxn>
                <a:cxn ang="0">
                  <a:pos x="csX1" y="csY1"/>
                </a:cxn>
              </a:cxnLst>
              <a:rect l="l" t="t" r="r" b="b"/>
              <a:pathLst>
                <a:path w="16229" h="31955">
                  <a:moveTo>
                    <a:pt x="0" y="31956"/>
                  </a:moveTo>
                  <a:lnTo>
                    <a:pt x="0" y="0"/>
                  </a:lnTo>
                </a:path>
              </a:pathLst>
            </a:custGeom>
            <a:ln w="15875" cap="rnd">
              <a:solidFill>
                <a:schemeClr val="bg1"/>
              </a:solidFill>
              <a:prstDash val="solid"/>
              <a:round/>
            </a:ln>
          </p:spPr>
          <p:txBody>
            <a:bodyPr/>
            <a:lstStyle/>
            <a:p>
              <a:endParaRPr lang="en-US">
                <a:solidFill>
                  <a:schemeClr val="bg1"/>
                </a:solidFill>
              </a:endParaRPr>
            </a:p>
          </p:txBody>
        </p:sp>
      </p:grpSp>
    </p:spTree>
    <p:extLst>
      <p:ext uri="{BB962C8B-B14F-4D97-AF65-F5344CB8AC3E}">
        <p14:creationId xmlns:p14="http://schemas.microsoft.com/office/powerpoint/2010/main" val="111914794"/>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553669-06E6-C418-255A-372444BC516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83616C37-DA4B-458E-D14B-EA8AF1D447A7}"/>
              </a:ext>
            </a:extLst>
          </p:cNvPr>
          <p:cNvSpPr>
            <a:spLocks noGrp="1"/>
          </p:cNvSpPr>
          <p:nvPr>
            <p:ph type="title"/>
          </p:nvPr>
        </p:nvSpPr>
        <p:spPr>
          <a:xfrm>
            <a:off x="576073" y="512064"/>
            <a:ext cx="3383468" cy="1292662"/>
          </a:xfrm>
        </p:spPr>
        <p:txBody>
          <a:bodyPr/>
          <a:lstStyle/>
          <a:p>
            <a:r>
              <a:rPr lang="en-GB"/>
              <a:t>Why security </a:t>
            </a:r>
            <a:br>
              <a:rPr lang="en-GB"/>
            </a:br>
            <a:r>
              <a:rPr lang="en-GB"/>
              <a:t>matters for your </a:t>
            </a:r>
            <a:br>
              <a:rPr lang="en-GB"/>
            </a:br>
            <a:r>
              <a:rPr lang="en-GB"/>
              <a:t>AI adoption</a:t>
            </a:r>
            <a:endParaRPr lang="en-US"/>
          </a:p>
        </p:txBody>
      </p:sp>
      <p:sp>
        <p:nvSpPr>
          <p:cNvPr id="3" name="Content Placeholder 2">
            <a:extLst>
              <a:ext uri="{FF2B5EF4-FFF2-40B4-BE49-F238E27FC236}">
                <a16:creationId xmlns:a16="http://schemas.microsoft.com/office/drawing/2014/main" id="{A93AFFA7-4453-0F7D-F4D9-45788A77CA06}"/>
              </a:ext>
            </a:extLst>
          </p:cNvPr>
          <p:cNvSpPr>
            <a:spLocks noGrp="1"/>
          </p:cNvSpPr>
          <p:nvPr>
            <p:ph sz="quarter" idx="12"/>
          </p:nvPr>
        </p:nvSpPr>
        <p:spPr>
          <a:xfrm>
            <a:off x="584200" y="2108270"/>
            <a:ext cx="3564288" cy="4154984"/>
          </a:xfrm>
        </p:spPr>
        <p:txBody>
          <a:bodyPr/>
          <a:lstStyle/>
          <a:p>
            <a:pPr marL="0" indent="0" fontAlgn="base">
              <a:buNone/>
            </a:pPr>
            <a:r>
              <a:rPr lang="en-GB" sz="1600"/>
              <a:t>As AI adoption grows, so do </a:t>
            </a:r>
            <a:br>
              <a:rPr lang="en-GB" sz="1600"/>
            </a:br>
            <a:r>
              <a:rPr lang="en-GB" sz="1600"/>
              <a:t>questions you need to ask around </a:t>
            </a:r>
            <a:br>
              <a:rPr lang="en-GB" sz="1600"/>
            </a:br>
            <a:r>
              <a:rPr lang="en-GB" sz="1600"/>
              <a:t>data protection, permissions, </a:t>
            </a:r>
            <a:br>
              <a:rPr lang="en-GB" sz="1600"/>
            </a:br>
            <a:r>
              <a:rPr lang="en-GB" sz="1600"/>
              <a:t>compliance and governance. </a:t>
            </a:r>
          </a:p>
          <a:p>
            <a:pPr marL="0" indent="0" fontAlgn="base">
              <a:buNone/>
            </a:pPr>
            <a:r>
              <a:rPr lang="en-GB" sz="1600">
                <a:latin typeface="+mn-lt"/>
              </a:rPr>
              <a:t>That does not mean delaying </a:t>
            </a:r>
            <a:br>
              <a:rPr lang="en-GB" sz="1600">
                <a:latin typeface="+mn-lt"/>
              </a:rPr>
            </a:br>
            <a:r>
              <a:rPr lang="en-GB" sz="1600">
                <a:latin typeface="+mn-lt"/>
              </a:rPr>
              <a:t>your AI plans. It means making sure </a:t>
            </a:r>
            <a:br>
              <a:rPr lang="en-GB" sz="1600">
                <a:latin typeface="+mn-lt"/>
              </a:rPr>
            </a:br>
            <a:r>
              <a:rPr lang="en-GB" sz="1600">
                <a:latin typeface="+mn-lt"/>
              </a:rPr>
              <a:t>the right foundations are in place </a:t>
            </a:r>
            <a:br>
              <a:rPr lang="en-GB" sz="1600">
                <a:latin typeface="+mn-lt"/>
              </a:rPr>
            </a:br>
            <a:r>
              <a:rPr lang="en-GB" sz="1600">
                <a:latin typeface="+mn-lt"/>
              </a:rPr>
              <a:t>from the start. When security is </a:t>
            </a:r>
            <a:br>
              <a:rPr lang="en-GB" sz="1600">
                <a:latin typeface="+mn-lt"/>
              </a:rPr>
            </a:br>
            <a:r>
              <a:rPr lang="en-GB" sz="1600">
                <a:latin typeface="+mn-lt"/>
              </a:rPr>
              <a:t>considered early, it becomes easier </a:t>
            </a:r>
            <a:br>
              <a:rPr lang="en-GB" sz="1600">
                <a:latin typeface="+mn-lt"/>
              </a:rPr>
            </a:br>
            <a:r>
              <a:rPr lang="en-GB" sz="1600">
                <a:latin typeface="+mn-lt"/>
              </a:rPr>
              <a:t>to use AI with confidence, protect </a:t>
            </a:r>
            <a:br>
              <a:rPr lang="en-GB" sz="1600">
                <a:latin typeface="+mn-lt"/>
              </a:rPr>
            </a:br>
            <a:r>
              <a:rPr lang="en-GB" sz="1600">
                <a:latin typeface="+mn-lt"/>
              </a:rPr>
              <a:t>sensitive data and ensure adoption </a:t>
            </a:r>
            <a:br>
              <a:rPr lang="en-GB" sz="1600">
                <a:latin typeface="+mn-lt"/>
              </a:rPr>
            </a:br>
            <a:r>
              <a:rPr lang="en-GB" sz="1600">
                <a:latin typeface="+mn-lt"/>
              </a:rPr>
              <a:t>can grow safely over time. </a:t>
            </a:r>
          </a:p>
          <a:p>
            <a:pPr marL="0" indent="0" fontAlgn="base">
              <a:buNone/>
            </a:pPr>
            <a:r>
              <a:rPr lang="en-GB" sz="1600"/>
              <a:t>This is what helps turn a </a:t>
            </a:r>
            <a:br>
              <a:rPr lang="en-GB" sz="1600"/>
            </a:br>
            <a:r>
              <a:rPr lang="en-GB" sz="1600"/>
              <a:t>pilot into something practical </a:t>
            </a:r>
            <a:br>
              <a:rPr lang="en-GB" sz="1600"/>
            </a:br>
            <a:r>
              <a:rPr lang="en-GB" sz="1600"/>
              <a:t>and scalable. </a:t>
            </a:r>
          </a:p>
        </p:txBody>
      </p:sp>
      <p:sp>
        <p:nvSpPr>
          <p:cNvPr id="5" name="Content Placeholder 2">
            <a:extLst>
              <a:ext uri="{FF2B5EF4-FFF2-40B4-BE49-F238E27FC236}">
                <a16:creationId xmlns:a16="http://schemas.microsoft.com/office/drawing/2014/main" id="{CC5F17AE-F4B4-2E9C-8C77-5DFA885C27BB}"/>
              </a:ext>
            </a:extLst>
          </p:cNvPr>
          <p:cNvSpPr txBox="1">
            <a:spLocks/>
          </p:cNvSpPr>
          <p:nvPr/>
        </p:nvSpPr>
        <p:spPr>
          <a:xfrm>
            <a:off x="576073" y="1624015"/>
            <a:ext cx="4482083" cy="2139912"/>
          </a:xfrm>
          <a:prstGeom prst="rect">
            <a:avLst/>
          </a:prstGeom>
        </p:spPr>
        <p:txBody>
          <a:bodyPr vert="horz" wrap="square" lIns="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bg1"/>
                </a:solidFill>
                <a:latin typeface="Avenir Book"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venir Book"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venir Book"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p>
        </p:txBody>
      </p:sp>
      <p:pic>
        <p:nvPicPr>
          <p:cNvPr id="7" name="Picture 6">
            <a:extLst>
              <a:ext uri="{FF2B5EF4-FFF2-40B4-BE49-F238E27FC236}">
                <a16:creationId xmlns:a16="http://schemas.microsoft.com/office/drawing/2014/main" id="{5671BA95-27DA-EC6D-9661-47B85044016D}"/>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r="-56"/>
          <a:stretch/>
        </p:blipFill>
        <p:spPr>
          <a:xfrm>
            <a:off x="4268457" y="0"/>
            <a:ext cx="7928008" cy="6729319"/>
          </a:xfrm>
          <a:prstGeom prst="rect">
            <a:avLst/>
          </a:prstGeom>
        </p:spPr>
      </p:pic>
    </p:spTree>
    <p:extLst>
      <p:ext uri="{BB962C8B-B14F-4D97-AF65-F5344CB8AC3E}">
        <p14:creationId xmlns:p14="http://schemas.microsoft.com/office/powerpoint/2010/main" val="35078705"/>
      </p:ext>
    </p:extLst>
  </p:cSld>
  <p:clrMapOvr>
    <a:masterClrMapping/>
  </p:clrMapOvr>
  <p:transition>
    <p:fade/>
  </p:transition>
</p:sld>
</file>

<file path=ppt/theme/theme1.xml><?xml version="1.0" encoding="utf-8"?>
<a:theme xmlns:a="http://schemas.openxmlformats.org/drawingml/2006/main" name="2_Microsoft 365 Copilot Template Diamond Edition">
  <a:themeElements>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fontScheme name="Microsoft 2025">
      <a:majorFont>
        <a:latin typeface="Segoe Sans Display Semibold"/>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a:solidFill>
              <a:schemeClr val="bg1"/>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Presentation1" id="{37823CB9-DC0F-DE49-A7F7-325A4228CCF9}" vid="{6CB80000-F9EA-4D40-9817-2B5CD0D7D27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8b2cdce-eda3-45eb-b700-6e70bca4326a">
      <Terms xmlns="http://schemas.microsoft.com/office/infopath/2007/PartnerControls"/>
    </lcf76f155ced4ddcb4097134ff3c332f>
    <TaxCatchAll xmlns="5ad70377-f438-4ced-a6a2-9bf0b3d4751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DA74918B5E3DE4DB64E7F54558D10B7" ma:contentTypeVersion="13" ma:contentTypeDescription="Create a new document." ma:contentTypeScope="" ma:versionID="326fc30ba051ab39c6aaf9397abb349d">
  <xsd:schema xmlns:xsd="http://www.w3.org/2001/XMLSchema" xmlns:xs="http://www.w3.org/2001/XMLSchema" xmlns:p="http://schemas.microsoft.com/office/2006/metadata/properties" xmlns:ns2="b8b2cdce-eda3-45eb-b700-6e70bca4326a" xmlns:ns3="5ad70377-f438-4ced-a6a2-9bf0b3d47512" targetNamespace="http://schemas.microsoft.com/office/2006/metadata/properties" ma:root="true" ma:fieldsID="e51639e683a53004e93b3ea0f60046a8" ns2:_="" ns3:_="">
    <xsd:import namespace="b8b2cdce-eda3-45eb-b700-6e70bca4326a"/>
    <xsd:import namespace="5ad70377-f438-4ced-a6a2-9bf0b3d47512"/>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MediaServiceLocation" minOccurs="0"/>
                <xsd:element ref="ns2:MediaServiceBillingMetadata"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b2cdce-eda3-45eb-b700-6e70bca4326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Location" ma:index="15" nillable="true" ma:displayName="Location" ma:indexed="true" ma:internalName="MediaServiceLocation" ma:readOnly="true">
      <xsd:simpleType>
        <xsd:restriction base="dms:Text"/>
      </xsd:simpleType>
    </xsd:element>
    <xsd:element name="MediaServiceBillingMetadata" ma:index="16" nillable="true" ma:displayName="MediaServiceBillingMetadata" ma:hidden="true" ma:internalName="MediaServiceBillingMetadata" ma:readOnly="true">
      <xsd:simpleType>
        <xsd:restriction base="dms:Note"/>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9d5920e5-efe5-4464-b128-cfcb801ea30d"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ad70377-f438-4ced-a6a2-9bf0b3d47512"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87993d0c-7048-4349-9680-fc4aea496a44}" ma:internalName="TaxCatchAll" ma:showField="CatchAllData" ma:web="5ad70377-f438-4ced-a6a2-9bf0b3d4751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DB7F082-8369-4B03-A4E8-F3C2FA4AB8C2}">
  <ds:schemaRefs>
    <ds:schemaRef ds:uri="http://schemas.microsoft.com/sharepoint/v3/contenttype/forms"/>
  </ds:schemaRefs>
</ds:datastoreItem>
</file>

<file path=customXml/itemProps2.xml><?xml version="1.0" encoding="utf-8"?>
<ds:datastoreItem xmlns:ds="http://schemas.openxmlformats.org/officeDocument/2006/customXml" ds:itemID="{FE53DB1B-FCFE-48BE-AA12-26E93173C103}">
  <ds:schemaRefs>
    <ds:schemaRef ds:uri="http://schemas.microsoft.com/office/2006/metadata/properties"/>
    <ds:schemaRef ds:uri="b8b2cdce-eda3-45eb-b700-6e70bca4326a"/>
    <ds:schemaRef ds:uri="http://schemas.microsoft.com/office/infopath/2007/PartnerControls"/>
    <ds:schemaRef ds:uri="http://schemas.microsoft.com/office/2006/documentManagement/types"/>
    <ds:schemaRef ds:uri="http://purl.org/dc/elements/1.1/"/>
    <ds:schemaRef ds:uri="5ad70377-f438-4ced-a6a2-9bf0b3d47512"/>
    <ds:schemaRef ds:uri="http://purl.org/dc/dcmitype/"/>
    <ds:schemaRef ds:uri="http://www.w3.org/XML/1998/namespace"/>
    <ds:schemaRef ds:uri="http://purl.org/dc/terms/"/>
    <ds:schemaRef ds:uri="http://schemas.openxmlformats.org/package/2006/metadata/core-properties"/>
  </ds:schemaRefs>
</ds:datastoreItem>
</file>

<file path=customXml/itemProps3.xml><?xml version="1.0" encoding="utf-8"?>
<ds:datastoreItem xmlns:ds="http://schemas.openxmlformats.org/officeDocument/2006/customXml" ds:itemID="{6AE2F2CE-438D-42E1-9FDA-8272FEBB92C1}">
  <ds:schemaRefs>
    <ds:schemaRef ds:uri="5ad70377-f438-4ced-a6a2-9bf0b3d47512"/>
    <ds:schemaRef ds:uri="b8b2cdce-eda3-45eb-b700-6e70bca4326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36</TotalTime>
  <Words>1156</Words>
  <Application>Microsoft Macintosh PowerPoint</Application>
  <PresentationFormat>Widescreen</PresentationFormat>
  <Paragraphs>92</Paragraphs>
  <Slides>14</Slides>
  <Notes>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14</vt:i4>
      </vt:variant>
    </vt:vector>
  </HeadingPairs>
  <TitlesOfParts>
    <vt:vector size="25" baseType="lpstr">
      <vt:lpstr>Aptos</vt:lpstr>
      <vt:lpstr>Arial</vt:lpstr>
      <vt:lpstr>Avenir Heavy</vt:lpstr>
      <vt:lpstr>Century Gothic</vt:lpstr>
      <vt:lpstr>Consolas</vt:lpstr>
      <vt:lpstr>Segoe Sans Display</vt:lpstr>
      <vt:lpstr>Segoe Sans Display Semibold</vt:lpstr>
      <vt:lpstr>Segoe UI</vt:lpstr>
      <vt:lpstr>Segoe UI Semibold</vt:lpstr>
      <vt:lpstr>Wingdings</vt:lpstr>
      <vt:lpstr>2_Microsoft 365 Copilot Template Diamond Edition</vt:lpstr>
      <vt:lpstr>YOUR PARTNER WORKSHOP PACK</vt:lpstr>
      <vt:lpstr>Copilot and Security: Building AI value  with confidence</vt:lpstr>
      <vt:lpstr>What we’ll cover </vt:lpstr>
      <vt:lpstr>Unlocking the value of AI at work</vt:lpstr>
      <vt:lpstr>Why this matters now</vt:lpstr>
      <vt:lpstr>What is  Microsoft Copilot?</vt:lpstr>
      <vt:lpstr>Unlocking the value of AI at work</vt:lpstr>
      <vt:lpstr>Copilot tools at a glance</vt:lpstr>
      <vt:lpstr>Why security  matters for your  AI adoption</vt:lpstr>
      <vt:lpstr>What security helps you do</vt:lpstr>
      <vt:lpstr>Why Copilot and security work  better together</vt:lpstr>
      <vt:lpstr>Questions you may have</vt:lpstr>
      <vt:lpstr>Where to start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Bethan Cooper</cp:lastModifiedBy>
  <cp:revision>2</cp:revision>
  <dcterms:created xsi:type="dcterms:W3CDTF">2026-02-26T18:15:46Z</dcterms:created>
  <dcterms:modified xsi:type="dcterms:W3CDTF">2026-05-08T15:50:38Z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0x0101009DA74918B5E3DE4DB64E7F54558D10B7</vt:lpwstr>
  </property>
</Properties>
</file>